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60" r:id="rId2"/>
    <p:sldId id="266" r:id="rId3"/>
    <p:sldId id="267" r:id="rId4"/>
    <p:sldId id="268" r:id="rId5"/>
    <p:sldId id="269" r:id="rId6"/>
    <p:sldId id="263" r:id="rId7"/>
    <p:sldId id="264" r:id="rId8"/>
    <p:sldId id="27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07297-30EA-4D6C-9719-38A906555BA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08FEB17-D2C4-44F7-8540-609EAC0CB1A1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it-IT" sz="2400" b="0" cap="small" baseline="0" dirty="0"/>
            <a:t>Descrizione dei processi formativi</a:t>
          </a:r>
        </a:p>
        <a:p>
          <a:r>
            <a:rPr lang="it-IT" sz="1800" dirty="0"/>
            <a:t>(rispetto alla situazione di partenza)</a:t>
          </a:r>
          <a:r>
            <a:rPr lang="it-IT" sz="2000" dirty="0"/>
            <a:t> </a:t>
          </a:r>
        </a:p>
      </dgm:t>
    </dgm:pt>
    <dgm:pt modelId="{F395B672-8495-4A86-8CE1-FF1F724FA166}" type="parTrans" cxnId="{387ADC29-E5FB-4193-BA93-8A8AC0716E6B}">
      <dgm:prSet/>
      <dgm:spPr/>
      <dgm:t>
        <a:bodyPr/>
        <a:lstStyle/>
        <a:p>
          <a:endParaRPr lang="it-IT"/>
        </a:p>
      </dgm:t>
    </dgm:pt>
    <dgm:pt modelId="{2033A3BE-6826-41E1-A4A5-39AB4A53F309}" type="sibTrans" cxnId="{387ADC29-E5FB-4193-BA93-8A8AC0716E6B}">
      <dgm:prSet/>
      <dgm:spPr/>
      <dgm:t>
        <a:bodyPr/>
        <a:lstStyle/>
        <a:p>
          <a:endParaRPr lang="it-IT"/>
        </a:p>
      </dgm:t>
    </dgm:pt>
    <dgm:pt modelId="{8E6677B2-879C-4A88-841E-CB81BDB10D8B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2000" dirty="0"/>
            <a:t>SVILUPPO CULTURALE</a:t>
          </a:r>
        </a:p>
      </dgm:t>
    </dgm:pt>
    <dgm:pt modelId="{AB7AFF3A-C998-4B8E-A34D-364821F76588}" type="parTrans" cxnId="{186D906C-C27F-4EC0-9EA9-EA832A35FD54}">
      <dgm:prSet/>
      <dgm:spPr/>
      <dgm:t>
        <a:bodyPr/>
        <a:lstStyle/>
        <a:p>
          <a:endParaRPr lang="it-IT"/>
        </a:p>
      </dgm:t>
    </dgm:pt>
    <dgm:pt modelId="{9A25F104-9F0B-41F6-B211-9619D2AF57FB}" type="sibTrans" cxnId="{186D906C-C27F-4EC0-9EA9-EA832A35FD54}">
      <dgm:prSet/>
      <dgm:spPr/>
      <dgm:t>
        <a:bodyPr/>
        <a:lstStyle/>
        <a:p>
          <a:endParaRPr lang="it-IT"/>
        </a:p>
      </dgm:t>
    </dgm:pt>
    <dgm:pt modelId="{FFB98C63-DB3F-4E3D-91C0-263B911A5ECC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2000" dirty="0"/>
            <a:t>SVILUPPO PERSONALE</a:t>
          </a:r>
        </a:p>
      </dgm:t>
    </dgm:pt>
    <dgm:pt modelId="{1527572F-C948-4C47-989C-E212E202E3B4}" type="parTrans" cxnId="{500AC974-2A6C-430A-ACDA-D81F8EC1841E}">
      <dgm:prSet/>
      <dgm:spPr/>
      <dgm:t>
        <a:bodyPr/>
        <a:lstStyle/>
        <a:p>
          <a:endParaRPr lang="it-IT"/>
        </a:p>
      </dgm:t>
    </dgm:pt>
    <dgm:pt modelId="{22EDEAD4-6B11-4A4E-8968-D57A1B65F0B6}" type="sibTrans" cxnId="{500AC974-2A6C-430A-ACDA-D81F8EC1841E}">
      <dgm:prSet/>
      <dgm:spPr/>
      <dgm:t>
        <a:bodyPr/>
        <a:lstStyle/>
        <a:p>
          <a:endParaRPr lang="it-IT"/>
        </a:p>
      </dgm:t>
    </dgm:pt>
    <dgm:pt modelId="{A5C1003A-D790-4C67-8229-8DD76067E21F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2000" dirty="0"/>
            <a:t>SVILUPPO SOCIALE</a:t>
          </a:r>
        </a:p>
      </dgm:t>
    </dgm:pt>
    <dgm:pt modelId="{EBD7E3C0-8186-4B17-8F4D-C1FD84CF5A5C}" type="parTrans" cxnId="{6B31945D-1FDD-4023-A506-250B239BCFA0}">
      <dgm:prSet/>
      <dgm:spPr/>
      <dgm:t>
        <a:bodyPr/>
        <a:lstStyle/>
        <a:p>
          <a:endParaRPr lang="it-IT"/>
        </a:p>
      </dgm:t>
    </dgm:pt>
    <dgm:pt modelId="{8E09AC4E-BF3B-4101-A340-52AAFC1E70D4}" type="sibTrans" cxnId="{6B31945D-1FDD-4023-A506-250B239BCFA0}">
      <dgm:prSet/>
      <dgm:spPr/>
      <dgm:t>
        <a:bodyPr/>
        <a:lstStyle/>
        <a:p>
          <a:endParaRPr lang="it-IT"/>
        </a:p>
      </dgm:t>
    </dgm:pt>
    <dgm:pt modelId="{F4D9DF87-421D-4843-B4EA-2928E4F71AF1}" type="pres">
      <dgm:prSet presAssocID="{B6B07297-30EA-4D6C-9719-38A906555BA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C2103DB-E9B3-49EE-A0F9-E1C5EDB9ED8E}" type="pres">
      <dgm:prSet presAssocID="{B08FEB17-D2C4-44F7-8540-609EAC0CB1A1}" presName="root1" presStyleCnt="0"/>
      <dgm:spPr/>
    </dgm:pt>
    <dgm:pt modelId="{89700F28-5F76-45C8-A9C7-53B93BCB65E6}" type="pres">
      <dgm:prSet presAssocID="{B08FEB17-D2C4-44F7-8540-609EAC0CB1A1}" presName="LevelOneTextNode" presStyleLbl="node0" presStyleIdx="0" presStyleCnt="1" custLinFactNeighborY="444">
        <dgm:presLayoutVars>
          <dgm:chPref val="3"/>
        </dgm:presLayoutVars>
      </dgm:prSet>
      <dgm:spPr/>
    </dgm:pt>
    <dgm:pt modelId="{BA4EBDDB-7785-4920-9460-7EDD03BCE169}" type="pres">
      <dgm:prSet presAssocID="{B08FEB17-D2C4-44F7-8540-609EAC0CB1A1}" presName="level2hierChild" presStyleCnt="0"/>
      <dgm:spPr/>
    </dgm:pt>
    <dgm:pt modelId="{9FCBEF3C-1FC5-4571-8685-9E0E0C9D647E}" type="pres">
      <dgm:prSet presAssocID="{AB7AFF3A-C998-4B8E-A34D-364821F76588}" presName="conn2-1" presStyleLbl="parChTrans1D2" presStyleIdx="0" presStyleCnt="3"/>
      <dgm:spPr/>
    </dgm:pt>
    <dgm:pt modelId="{8078BC43-B232-4293-8EC5-00B13353241E}" type="pres">
      <dgm:prSet presAssocID="{AB7AFF3A-C998-4B8E-A34D-364821F76588}" presName="connTx" presStyleLbl="parChTrans1D2" presStyleIdx="0" presStyleCnt="3"/>
      <dgm:spPr/>
    </dgm:pt>
    <dgm:pt modelId="{3BC316C7-E1B5-4E4B-A288-2830002848D5}" type="pres">
      <dgm:prSet presAssocID="{8E6677B2-879C-4A88-841E-CB81BDB10D8B}" presName="root2" presStyleCnt="0"/>
      <dgm:spPr/>
    </dgm:pt>
    <dgm:pt modelId="{EEF54019-D441-4891-A79C-15174E0B1754}" type="pres">
      <dgm:prSet presAssocID="{8E6677B2-879C-4A88-841E-CB81BDB10D8B}" presName="LevelTwoTextNode" presStyleLbl="node2" presStyleIdx="0" presStyleCnt="3" custScaleX="93592" custScaleY="95037" custLinFactNeighborX="-4849" custLinFactNeighborY="-47131">
        <dgm:presLayoutVars>
          <dgm:chPref val="3"/>
        </dgm:presLayoutVars>
      </dgm:prSet>
      <dgm:spPr/>
    </dgm:pt>
    <dgm:pt modelId="{B3AE3EC1-E530-4D1A-8BB3-DCF6C041A982}" type="pres">
      <dgm:prSet presAssocID="{8E6677B2-879C-4A88-841E-CB81BDB10D8B}" presName="level3hierChild" presStyleCnt="0"/>
      <dgm:spPr/>
    </dgm:pt>
    <dgm:pt modelId="{5D4354D8-ABE2-4522-B98C-96EBF68D1102}" type="pres">
      <dgm:prSet presAssocID="{1527572F-C948-4C47-989C-E212E202E3B4}" presName="conn2-1" presStyleLbl="parChTrans1D2" presStyleIdx="1" presStyleCnt="3"/>
      <dgm:spPr/>
    </dgm:pt>
    <dgm:pt modelId="{DF51F87C-ADE2-4064-8FEE-99E9905D32C1}" type="pres">
      <dgm:prSet presAssocID="{1527572F-C948-4C47-989C-E212E202E3B4}" presName="connTx" presStyleLbl="parChTrans1D2" presStyleIdx="1" presStyleCnt="3"/>
      <dgm:spPr/>
    </dgm:pt>
    <dgm:pt modelId="{F5F993DE-EEC3-4374-9422-A8849C64574A}" type="pres">
      <dgm:prSet presAssocID="{FFB98C63-DB3F-4E3D-91C0-263B911A5ECC}" presName="root2" presStyleCnt="0"/>
      <dgm:spPr/>
    </dgm:pt>
    <dgm:pt modelId="{5039E1D2-6881-445F-BE03-527461BEB160}" type="pres">
      <dgm:prSet presAssocID="{FFB98C63-DB3F-4E3D-91C0-263B911A5ECC}" presName="LevelTwoTextNode" presStyleLbl="node2" presStyleIdx="1" presStyleCnt="3" custScaleX="93762" custScaleY="93471" custLinFactNeighborX="-3812" custLinFactNeighborY="1217">
        <dgm:presLayoutVars>
          <dgm:chPref val="3"/>
        </dgm:presLayoutVars>
      </dgm:prSet>
      <dgm:spPr/>
    </dgm:pt>
    <dgm:pt modelId="{54251A12-2A7B-459D-8D9B-3E5305F8D2C1}" type="pres">
      <dgm:prSet presAssocID="{FFB98C63-DB3F-4E3D-91C0-263B911A5ECC}" presName="level3hierChild" presStyleCnt="0"/>
      <dgm:spPr/>
    </dgm:pt>
    <dgm:pt modelId="{B7974360-A757-4800-98E3-14CFB0A4950F}" type="pres">
      <dgm:prSet presAssocID="{EBD7E3C0-8186-4B17-8F4D-C1FD84CF5A5C}" presName="conn2-1" presStyleLbl="parChTrans1D2" presStyleIdx="2" presStyleCnt="3"/>
      <dgm:spPr/>
    </dgm:pt>
    <dgm:pt modelId="{2306DF51-5EBE-4D22-8106-C7BF3E98FD8E}" type="pres">
      <dgm:prSet presAssocID="{EBD7E3C0-8186-4B17-8F4D-C1FD84CF5A5C}" presName="connTx" presStyleLbl="parChTrans1D2" presStyleIdx="2" presStyleCnt="3"/>
      <dgm:spPr/>
    </dgm:pt>
    <dgm:pt modelId="{577DA6C4-8E71-40D0-AB24-AEDE3A23F514}" type="pres">
      <dgm:prSet presAssocID="{A5C1003A-D790-4C67-8229-8DD76067E21F}" presName="root2" presStyleCnt="0"/>
      <dgm:spPr/>
    </dgm:pt>
    <dgm:pt modelId="{3E211A5F-E502-4873-A02B-556629A6B036}" type="pres">
      <dgm:prSet presAssocID="{A5C1003A-D790-4C67-8229-8DD76067E21F}" presName="LevelTwoTextNode" presStyleLbl="node2" presStyleIdx="2" presStyleCnt="3" custScaleX="93884" custScaleY="98178" custLinFactNeighborX="-4656" custLinFactNeighborY="58643">
        <dgm:presLayoutVars>
          <dgm:chPref val="3"/>
        </dgm:presLayoutVars>
      </dgm:prSet>
      <dgm:spPr/>
    </dgm:pt>
    <dgm:pt modelId="{E97362D6-B9C6-4607-B270-B7293A78D5EC}" type="pres">
      <dgm:prSet presAssocID="{A5C1003A-D790-4C67-8229-8DD76067E21F}" presName="level3hierChild" presStyleCnt="0"/>
      <dgm:spPr/>
    </dgm:pt>
  </dgm:ptLst>
  <dgm:cxnLst>
    <dgm:cxn modelId="{EA9D4506-83CB-4FAE-AFD7-EB26C12EFA52}" type="presOf" srcId="{AB7AFF3A-C998-4B8E-A34D-364821F76588}" destId="{8078BC43-B232-4293-8EC5-00B13353241E}" srcOrd="1" destOrd="0" presId="urn:microsoft.com/office/officeart/2008/layout/HorizontalMultiLevelHierarchy"/>
    <dgm:cxn modelId="{4984ED06-D356-4457-9F6B-9B785F05BAB6}" type="presOf" srcId="{EBD7E3C0-8186-4B17-8F4D-C1FD84CF5A5C}" destId="{B7974360-A757-4800-98E3-14CFB0A4950F}" srcOrd="0" destOrd="0" presId="urn:microsoft.com/office/officeart/2008/layout/HorizontalMultiLevelHierarchy"/>
    <dgm:cxn modelId="{616E8F0E-51C9-4870-AA33-254126D8946F}" type="presOf" srcId="{AB7AFF3A-C998-4B8E-A34D-364821F76588}" destId="{9FCBEF3C-1FC5-4571-8685-9E0E0C9D647E}" srcOrd="0" destOrd="0" presId="urn:microsoft.com/office/officeart/2008/layout/HorizontalMultiLevelHierarchy"/>
    <dgm:cxn modelId="{2928C413-04F4-41EE-AC17-9F55C815E753}" type="presOf" srcId="{1527572F-C948-4C47-989C-E212E202E3B4}" destId="{5D4354D8-ABE2-4522-B98C-96EBF68D1102}" srcOrd="0" destOrd="0" presId="urn:microsoft.com/office/officeart/2008/layout/HorizontalMultiLevelHierarchy"/>
    <dgm:cxn modelId="{1B0E2828-1B8A-4E65-8CE7-ACDAFC978F10}" type="presOf" srcId="{1527572F-C948-4C47-989C-E212E202E3B4}" destId="{DF51F87C-ADE2-4064-8FEE-99E9905D32C1}" srcOrd="1" destOrd="0" presId="urn:microsoft.com/office/officeart/2008/layout/HorizontalMultiLevelHierarchy"/>
    <dgm:cxn modelId="{387ADC29-E5FB-4193-BA93-8A8AC0716E6B}" srcId="{B6B07297-30EA-4D6C-9719-38A906555BA3}" destId="{B08FEB17-D2C4-44F7-8540-609EAC0CB1A1}" srcOrd="0" destOrd="0" parTransId="{F395B672-8495-4A86-8CE1-FF1F724FA166}" sibTransId="{2033A3BE-6826-41E1-A4A5-39AB4A53F309}"/>
    <dgm:cxn modelId="{6B31945D-1FDD-4023-A506-250B239BCFA0}" srcId="{B08FEB17-D2C4-44F7-8540-609EAC0CB1A1}" destId="{A5C1003A-D790-4C67-8229-8DD76067E21F}" srcOrd="2" destOrd="0" parTransId="{EBD7E3C0-8186-4B17-8F4D-C1FD84CF5A5C}" sibTransId="{8E09AC4E-BF3B-4101-A340-52AAFC1E70D4}"/>
    <dgm:cxn modelId="{4611925F-287C-4840-94D5-FE84818152D0}" type="presOf" srcId="{B6B07297-30EA-4D6C-9719-38A906555BA3}" destId="{F4D9DF87-421D-4843-B4EA-2928E4F71AF1}" srcOrd="0" destOrd="0" presId="urn:microsoft.com/office/officeart/2008/layout/HorizontalMultiLevelHierarchy"/>
    <dgm:cxn modelId="{186D906C-C27F-4EC0-9EA9-EA832A35FD54}" srcId="{B08FEB17-D2C4-44F7-8540-609EAC0CB1A1}" destId="{8E6677B2-879C-4A88-841E-CB81BDB10D8B}" srcOrd="0" destOrd="0" parTransId="{AB7AFF3A-C998-4B8E-A34D-364821F76588}" sibTransId="{9A25F104-9F0B-41F6-B211-9619D2AF57FB}"/>
    <dgm:cxn modelId="{500AC974-2A6C-430A-ACDA-D81F8EC1841E}" srcId="{B08FEB17-D2C4-44F7-8540-609EAC0CB1A1}" destId="{FFB98C63-DB3F-4E3D-91C0-263B911A5ECC}" srcOrd="1" destOrd="0" parTransId="{1527572F-C948-4C47-989C-E212E202E3B4}" sibTransId="{22EDEAD4-6B11-4A4E-8968-D57A1B65F0B6}"/>
    <dgm:cxn modelId="{7BB2888B-B736-49B6-A068-A0903B388CD8}" type="presOf" srcId="{FFB98C63-DB3F-4E3D-91C0-263B911A5ECC}" destId="{5039E1D2-6881-445F-BE03-527461BEB160}" srcOrd="0" destOrd="0" presId="urn:microsoft.com/office/officeart/2008/layout/HorizontalMultiLevelHierarchy"/>
    <dgm:cxn modelId="{2E1061CE-B1BC-4DE6-82C7-141BFBF9B399}" type="presOf" srcId="{EBD7E3C0-8186-4B17-8F4D-C1FD84CF5A5C}" destId="{2306DF51-5EBE-4D22-8106-C7BF3E98FD8E}" srcOrd="1" destOrd="0" presId="urn:microsoft.com/office/officeart/2008/layout/HorizontalMultiLevelHierarchy"/>
    <dgm:cxn modelId="{E25960E7-A13A-41F1-BE80-947103F36DA2}" type="presOf" srcId="{8E6677B2-879C-4A88-841E-CB81BDB10D8B}" destId="{EEF54019-D441-4891-A79C-15174E0B1754}" srcOrd="0" destOrd="0" presId="urn:microsoft.com/office/officeart/2008/layout/HorizontalMultiLevelHierarchy"/>
    <dgm:cxn modelId="{1E0841E8-7A0B-4ED2-AD89-88BD910B04ED}" type="presOf" srcId="{A5C1003A-D790-4C67-8229-8DD76067E21F}" destId="{3E211A5F-E502-4873-A02B-556629A6B036}" srcOrd="0" destOrd="0" presId="urn:microsoft.com/office/officeart/2008/layout/HorizontalMultiLevelHierarchy"/>
    <dgm:cxn modelId="{311FE5FF-6A0F-4F2B-AA72-3FD5E02B5ADB}" type="presOf" srcId="{B08FEB17-D2C4-44F7-8540-609EAC0CB1A1}" destId="{89700F28-5F76-45C8-A9C7-53B93BCB65E6}" srcOrd="0" destOrd="0" presId="urn:microsoft.com/office/officeart/2008/layout/HorizontalMultiLevelHierarchy"/>
    <dgm:cxn modelId="{7C119567-42C3-4F5C-B95B-9E9B0323AFAD}" type="presParOf" srcId="{F4D9DF87-421D-4843-B4EA-2928E4F71AF1}" destId="{2C2103DB-E9B3-49EE-A0F9-E1C5EDB9ED8E}" srcOrd="0" destOrd="0" presId="urn:microsoft.com/office/officeart/2008/layout/HorizontalMultiLevelHierarchy"/>
    <dgm:cxn modelId="{DD0A0528-7C49-4E3C-9C21-276ECC65AAB4}" type="presParOf" srcId="{2C2103DB-E9B3-49EE-A0F9-E1C5EDB9ED8E}" destId="{89700F28-5F76-45C8-A9C7-53B93BCB65E6}" srcOrd="0" destOrd="0" presId="urn:microsoft.com/office/officeart/2008/layout/HorizontalMultiLevelHierarchy"/>
    <dgm:cxn modelId="{6AD615DB-9DF2-4B77-A720-283734738DB1}" type="presParOf" srcId="{2C2103DB-E9B3-49EE-A0F9-E1C5EDB9ED8E}" destId="{BA4EBDDB-7785-4920-9460-7EDD03BCE169}" srcOrd="1" destOrd="0" presId="urn:microsoft.com/office/officeart/2008/layout/HorizontalMultiLevelHierarchy"/>
    <dgm:cxn modelId="{4ACC0DD1-BEFF-4FB3-B777-79D718E7E89A}" type="presParOf" srcId="{BA4EBDDB-7785-4920-9460-7EDD03BCE169}" destId="{9FCBEF3C-1FC5-4571-8685-9E0E0C9D647E}" srcOrd="0" destOrd="0" presId="urn:microsoft.com/office/officeart/2008/layout/HorizontalMultiLevelHierarchy"/>
    <dgm:cxn modelId="{6CA1FE0F-07E8-4597-A778-7431E61A19A4}" type="presParOf" srcId="{9FCBEF3C-1FC5-4571-8685-9E0E0C9D647E}" destId="{8078BC43-B232-4293-8EC5-00B13353241E}" srcOrd="0" destOrd="0" presId="urn:microsoft.com/office/officeart/2008/layout/HorizontalMultiLevelHierarchy"/>
    <dgm:cxn modelId="{8E3C2963-88B9-475A-9489-395AD9284147}" type="presParOf" srcId="{BA4EBDDB-7785-4920-9460-7EDD03BCE169}" destId="{3BC316C7-E1B5-4E4B-A288-2830002848D5}" srcOrd="1" destOrd="0" presId="urn:microsoft.com/office/officeart/2008/layout/HorizontalMultiLevelHierarchy"/>
    <dgm:cxn modelId="{4D77046B-829B-4430-969E-3F5C9A1590A5}" type="presParOf" srcId="{3BC316C7-E1B5-4E4B-A288-2830002848D5}" destId="{EEF54019-D441-4891-A79C-15174E0B1754}" srcOrd="0" destOrd="0" presId="urn:microsoft.com/office/officeart/2008/layout/HorizontalMultiLevelHierarchy"/>
    <dgm:cxn modelId="{7B8C1CA9-F886-4ED2-B6B6-B27D48690BDF}" type="presParOf" srcId="{3BC316C7-E1B5-4E4B-A288-2830002848D5}" destId="{B3AE3EC1-E530-4D1A-8BB3-DCF6C041A982}" srcOrd="1" destOrd="0" presId="urn:microsoft.com/office/officeart/2008/layout/HorizontalMultiLevelHierarchy"/>
    <dgm:cxn modelId="{16515F49-BC3F-4BB6-8A00-068E7CB88722}" type="presParOf" srcId="{BA4EBDDB-7785-4920-9460-7EDD03BCE169}" destId="{5D4354D8-ABE2-4522-B98C-96EBF68D1102}" srcOrd="2" destOrd="0" presId="urn:microsoft.com/office/officeart/2008/layout/HorizontalMultiLevelHierarchy"/>
    <dgm:cxn modelId="{3C24043E-655C-4C97-B1C8-218A28BC0BC8}" type="presParOf" srcId="{5D4354D8-ABE2-4522-B98C-96EBF68D1102}" destId="{DF51F87C-ADE2-4064-8FEE-99E9905D32C1}" srcOrd="0" destOrd="0" presId="urn:microsoft.com/office/officeart/2008/layout/HorizontalMultiLevelHierarchy"/>
    <dgm:cxn modelId="{65772EC5-DBFA-426B-8305-12BA56AC63AA}" type="presParOf" srcId="{BA4EBDDB-7785-4920-9460-7EDD03BCE169}" destId="{F5F993DE-EEC3-4374-9422-A8849C64574A}" srcOrd="3" destOrd="0" presId="urn:microsoft.com/office/officeart/2008/layout/HorizontalMultiLevelHierarchy"/>
    <dgm:cxn modelId="{69A0926D-FB72-4E29-B3A2-6CA944ABF783}" type="presParOf" srcId="{F5F993DE-EEC3-4374-9422-A8849C64574A}" destId="{5039E1D2-6881-445F-BE03-527461BEB160}" srcOrd="0" destOrd="0" presId="urn:microsoft.com/office/officeart/2008/layout/HorizontalMultiLevelHierarchy"/>
    <dgm:cxn modelId="{37368D5A-D719-449F-A1C5-EFD6B4CBF612}" type="presParOf" srcId="{F5F993DE-EEC3-4374-9422-A8849C64574A}" destId="{54251A12-2A7B-459D-8D9B-3E5305F8D2C1}" srcOrd="1" destOrd="0" presId="urn:microsoft.com/office/officeart/2008/layout/HorizontalMultiLevelHierarchy"/>
    <dgm:cxn modelId="{3FF6794F-F014-44F6-8214-E2142BAFD149}" type="presParOf" srcId="{BA4EBDDB-7785-4920-9460-7EDD03BCE169}" destId="{B7974360-A757-4800-98E3-14CFB0A4950F}" srcOrd="4" destOrd="0" presId="urn:microsoft.com/office/officeart/2008/layout/HorizontalMultiLevelHierarchy"/>
    <dgm:cxn modelId="{BFDE107C-1626-4236-BD18-71743EF7D3A6}" type="presParOf" srcId="{B7974360-A757-4800-98E3-14CFB0A4950F}" destId="{2306DF51-5EBE-4D22-8106-C7BF3E98FD8E}" srcOrd="0" destOrd="0" presId="urn:microsoft.com/office/officeart/2008/layout/HorizontalMultiLevelHierarchy"/>
    <dgm:cxn modelId="{498C42F5-1FF1-440F-AEB5-4F46DC317A64}" type="presParOf" srcId="{BA4EBDDB-7785-4920-9460-7EDD03BCE169}" destId="{577DA6C4-8E71-40D0-AB24-AEDE3A23F514}" srcOrd="5" destOrd="0" presId="urn:microsoft.com/office/officeart/2008/layout/HorizontalMultiLevelHierarchy"/>
    <dgm:cxn modelId="{8870A84F-444C-496B-AC6C-E779024AE4ED}" type="presParOf" srcId="{577DA6C4-8E71-40D0-AB24-AEDE3A23F514}" destId="{3E211A5F-E502-4873-A02B-556629A6B036}" srcOrd="0" destOrd="0" presId="urn:microsoft.com/office/officeart/2008/layout/HorizontalMultiLevelHierarchy"/>
    <dgm:cxn modelId="{2504D8AD-7700-48A5-979A-195C048DC4B1}" type="presParOf" srcId="{577DA6C4-8E71-40D0-AB24-AEDE3A23F514}" destId="{E97362D6-B9C6-4607-B270-B7293A78D5E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C0C10-822A-4998-A659-905B042E6F3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9B76F5B-6CB9-4472-B38F-6DA35472B20C}">
      <dgm:prSet phldrT="[Testo]"/>
      <dgm:spPr>
        <a:solidFill>
          <a:schemeClr val="accent6"/>
        </a:solidFill>
      </dgm:spPr>
      <dgm:t>
        <a:bodyPr/>
        <a:lstStyle/>
        <a:p>
          <a:pPr>
            <a:buNone/>
          </a:pPr>
          <a:r>
            <a:rPr lang="it-IT" b="1" dirty="0"/>
            <a:t>VOTO DI AMMISSIONE AGLI ESAMI DI STATO</a:t>
          </a:r>
        </a:p>
        <a:p>
          <a:pPr>
            <a:buNone/>
          </a:pPr>
          <a:r>
            <a:rPr lang="it-IT" b="1" dirty="0"/>
            <a:t>CONCLUSIVI DEL I CICLO DI ISTRUZIONE</a:t>
          </a:r>
          <a:endParaRPr lang="it-IT" dirty="0"/>
        </a:p>
      </dgm:t>
    </dgm:pt>
    <dgm:pt modelId="{848C1F9B-D0FD-4F57-BA57-6B929901D86E}" type="parTrans" cxnId="{FD6063B1-E7A0-409F-95B5-B19450239630}">
      <dgm:prSet/>
      <dgm:spPr/>
      <dgm:t>
        <a:bodyPr/>
        <a:lstStyle/>
        <a:p>
          <a:endParaRPr lang="it-IT"/>
        </a:p>
      </dgm:t>
    </dgm:pt>
    <dgm:pt modelId="{94172747-D068-4B8A-93DD-5016199DDCE6}" type="sibTrans" cxnId="{FD6063B1-E7A0-409F-95B5-B19450239630}">
      <dgm:prSet/>
      <dgm:spPr/>
      <dgm:t>
        <a:bodyPr/>
        <a:lstStyle/>
        <a:p>
          <a:endParaRPr lang="it-IT"/>
        </a:p>
      </dgm:t>
    </dgm:pt>
    <dgm:pt modelId="{E90BB0B6-1EEB-49BA-ADD1-2431DCF58E98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it-IT" dirty="0"/>
            <a:t>MEDIA ARITMETICA </a:t>
          </a:r>
        </a:p>
        <a:p>
          <a:pPr algn="ctr"/>
          <a:r>
            <a:rPr lang="it-IT" dirty="0"/>
            <a:t>DEI VOTI DISCIPLINARI (PUNTEGGIO IN DECIMI)</a:t>
          </a:r>
        </a:p>
      </dgm:t>
    </dgm:pt>
    <dgm:pt modelId="{883D3C1A-B1D8-41F4-9A50-9199C634343A}" type="parTrans" cxnId="{7E731BBD-6592-4CC0-A213-49DB9A3E92E6}">
      <dgm:prSet/>
      <dgm:spPr/>
      <dgm:t>
        <a:bodyPr/>
        <a:lstStyle/>
        <a:p>
          <a:endParaRPr lang="it-IT"/>
        </a:p>
      </dgm:t>
    </dgm:pt>
    <dgm:pt modelId="{71671455-E013-4239-9425-D70019FD4873}" type="sibTrans" cxnId="{7E731BBD-6592-4CC0-A213-49DB9A3E92E6}">
      <dgm:prSet/>
      <dgm:spPr/>
      <dgm:t>
        <a:bodyPr/>
        <a:lstStyle/>
        <a:p>
          <a:endParaRPr lang="it-IT"/>
        </a:p>
      </dgm:t>
    </dgm:pt>
    <dgm:pt modelId="{94834507-94F8-4A00-BA55-070EC83A4B88}">
      <dgm:prSet phldrT="[Testo]"/>
      <dgm:spPr>
        <a:solidFill>
          <a:schemeClr val="accent4"/>
        </a:solidFill>
      </dgm:spPr>
      <dgm:t>
        <a:bodyPr/>
        <a:lstStyle/>
        <a:p>
          <a:r>
            <a:rPr lang="it-IT" dirty="0"/>
            <a:t>+ 1 PUNTO</a:t>
          </a:r>
        </a:p>
        <a:p>
          <a:r>
            <a:rPr lang="it-IT" dirty="0"/>
            <a:t>ATTRIBUITO DAL CDC </a:t>
          </a:r>
        </a:p>
        <a:p>
          <a:r>
            <a:rPr lang="it-IT" dirty="0"/>
            <a:t>IN BASE AL PERCORSO PERSONALE DELL’ALUNNO</a:t>
          </a:r>
        </a:p>
      </dgm:t>
    </dgm:pt>
    <dgm:pt modelId="{5BF0A890-BEF6-43E2-B308-BF3F40CC695C}" type="parTrans" cxnId="{92522BB6-5CCC-4F04-AD18-C54FB1156E66}">
      <dgm:prSet/>
      <dgm:spPr/>
      <dgm:t>
        <a:bodyPr/>
        <a:lstStyle/>
        <a:p>
          <a:endParaRPr lang="it-IT"/>
        </a:p>
      </dgm:t>
    </dgm:pt>
    <dgm:pt modelId="{AB1316CE-F304-47BA-B082-2767DADDEA42}" type="sibTrans" cxnId="{92522BB6-5CCC-4F04-AD18-C54FB1156E66}">
      <dgm:prSet/>
      <dgm:spPr/>
      <dgm:t>
        <a:bodyPr/>
        <a:lstStyle/>
        <a:p>
          <a:endParaRPr lang="it-IT"/>
        </a:p>
      </dgm:t>
    </dgm:pt>
    <dgm:pt modelId="{F993E25F-F223-4B5C-A20A-E5AA18DDC965}" type="pres">
      <dgm:prSet presAssocID="{604C0C10-822A-4998-A659-905B042E6F3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71E9D6-7621-4D83-874C-7EBAC721C9C7}" type="pres">
      <dgm:prSet presAssocID="{C9B76F5B-6CB9-4472-B38F-6DA35472B20C}" presName="root1" presStyleCnt="0"/>
      <dgm:spPr/>
    </dgm:pt>
    <dgm:pt modelId="{297DB58C-1F94-4C1D-B53C-0E23C82B4CF8}" type="pres">
      <dgm:prSet presAssocID="{C9B76F5B-6CB9-4472-B38F-6DA35472B20C}" presName="LevelOneTextNode" presStyleLbl="node0" presStyleIdx="0" presStyleCnt="1" custLinFactNeighborX="16569" custLinFactNeighborY="0">
        <dgm:presLayoutVars>
          <dgm:chPref val="3"/>
        </dgm:presLayoutVars>
      </dgm:prSet>
      <dgm:spPr/>
    </dgm:pt>
    <dgm:pt modelId="{98B0C72A-1DE5-4EB2-B212-6AD51D3CDDDB}" type="pres">
      <dgm:prSet presAssocID="{C9B76F5B-6CB9-4472-B38F-6DA35472B20C}" presName="level2hierChild" presStyleCnt="0"/>
      <dgm:spPr/>
    </dgm:pt>
    <dgm:pt modelId="{BD7C8127-5006-494F-812E-A3A2B3A83385}" type="pres">
      <dgm:prSet presAssocID="{883D3C1A-B1D8-41F4-9A50-9199C634343A}" presName="conn2-1" presStyleLbl="parChTrans1D2" presStyleIdx="0" presStyleCnt="2"/>
      <dgm:spPr/>
    </dgm:pt>
    <dgm:pt modelId="{17AC566E-9B97-4097-8FF4-8E2ECF88D9AC}" type="pres">
      <dgm:prSet presAssocID="{883D3C1A-B1D8-41F4-9A50-9199C634343A}" presName="connTx" presStyleLbl="parChTrans1D2" presStyleIdx="0" presStyleCnt="2"/>
      <dgm:spPr/>
    </dgm:pt>
    <dgm:pt modelId="{BAF63DA2-40EA-4875-A9BF-A713030F3DD0}" type="pres">
      <dgm:prSet presAssocID="{E90BB0B6-1EEB-49BA-ADD1-2431DCF58E98}" presName="root2" presStyleCnt="0"/>
      <dgm:spPr/>
    </dgm:pt>
    <dgm:pt modelId="{27C5ACBF-6068-44A9-B792-7C7EF54C8FC1}" type="pres">
      <dgm:prSet presAssocID="{E90BB0B6-1EEB-49BA-ADD1-2431DCF58E98}" presName="LevelTwoTextNode" presStyleLbl="node2" presStyleIdx="0" presStyleCnt="2" custScaleX="115489" custLinFactY="-50658" custLinFactNeighborX="-630" custLinFactNeighborY="-100000">
        <dgm:presLayoutVars>
          <dgm:chPref val="3"/>
        </dgm:presLayoutVars>
      </dgm:prSet>
      <dgm:spPr/>
    </dgm:pt>
    <dgm:pt modelId="{C72A03E6-CAC5-47DA-885B-262F2A30A36F}" type="pres">
      <dgm:prSet presAssocID="{E90BB0B6-1EEB-49BA-ADD1-2431DCF58E98}" presName="level3hierChild" presStyleCnt="0"/>
      <dgm:spPr/>
    </dgm:pt>
    <dgm:pt modelId="{04944FDB-3299-4E78-8569-C481CD941428}" type="pres">
      <dgm:prSet presAssocID="{5BF0A890-BEF6-43E2-B308-BF3F40CC695C}" presName="conn2-1" presStyleLbl="parChTrans1D2" presStyleIdx="1" presStyleCnt="2"/>
      <dgm:spPr/>
    </dgm:pt>
    <dgm:pt modelId="{6A097DD6-CDEA-45A0-BC32-609F40DAD0C6}" type="pres">
      <dgm:prSet presAssocID="{5BF0A890-BEF6-43E2-B308-BF3F40CC695C}" presName="connTx" presStyleLbl="parChTrans1D2" presStyleIdx="1" presStyleCnt="2"/>
      <dgm:spPr/>
    </dgm:pt>
    <dgm:pt modelId="{0BC6E733-86BA-490F-826A-39DF14CC13D9}" type="pres">
      <dgm:prSet presAssocID="{94834507-94F8-4A00-BA55-070EC83A4B88}" presName="root2" presStyleCnt="0"/>
      <dgm:spPr/>
    </dgm:pt>
    <dgm:pt modelId="{7E38374E-8574-4C62-89DF-A46E83007928}" type="pres">
      <dgm:prSet presAssocID="{94834507-94F8-4A00-BA55-070EC83A4B88}" presName="LevelTwoTextNode" presStyleLbl="node2" presStyleIdx="1" presStyleCnt="2" custScaleX="116461" custLinFactNeighborX="58" custLinFactNeighborY="790">
        <dgm:presLayoutVars>
          <dgm:chPref val="3"/>
        </dgm:presLayoutVars>
      </dgm:prSet>
      <dgm:spPr/>
    </dgm:pt>
    <dgm:pt modelId="{F7FC5A25-36B7-4080-A5A5-C4A0A5457251}" type="pres">
      <dgm:prSet presAssocID="{94834507-94F8-4A00-BA55-070EC83A4B88}" presName="level3hierChild" presStyleCnt="0"/>
      <dgm:spPr/>
    </dgm:pt>
  </dgm:ptLst>
  <dgm:cxnLst>
    <dgm:cxn modelId="{FD37C621-83ED-4656-988D-5AF8044FAC44}" type="presOf" srcId="{E90BB0B6-1EEB-49BA-ADD1-2431DCF58E98}" destId="{27C5ACBF-6068-44A9-B792-7C7EF54C8FC1}" srcOrd="0" destOrd="0" presId="urn:microsoft.com/office/officeart/2008/layout/HorizontalMultiLevelHierarchy"/>
    <dgm:cxn modelId="{AD1F2A31-1AD8-4859-A1B9-57FFC75468C6}" type="presOf" srcId="{883D3C1A-B1D8-41F4-9A50-9199C634343A}" destId="{BD7C8127-5006-494F-812E-A3A2B3A83385}" srcOrd="0" destOrd="0" presId="urn:microsoft.com/office/officeart/2008/layout/HorizontalMultiLevelHierarchy"/>
    <dgm:cxn modelId="{6DA6CE4B-6F9A-4F82-A563-DDCB2D89157D}" type="presOf" srcId="{94834507-94F8-4A00-BA55-070EC83A4B88}" destId="{7E38374E-8574-4C62-89DF-A46E83007928}" srcOrd="0" destOrd="0" presId="urn:microsoft.com/office/officeart/2008/layout/HorizontalMultiLevelHierarchy"/>
    <dgm:cxn modelId="{AC872287-718B-40B0-9D8C-5FDAE1742A17}" type="presOf" srcId="{5BF0A890-BEF6-43E2-B308-BF3F40CC695C}" destId="{04944FDB-3299-4E78-8569-C481CD941428}" srcOrd="0" destOrd="0" presId="urn:microsoft.com/office/officeart/2008/layout/HorizontalMultiLevelHierarchy"/>
    <dgm:cxn modelId="{FD6063B1-E7A0-409F-95B5-B19450239630}" srcId="{604C0C10-822A-4998-A659-905B042E6F3E}" destId="{C9B76F5B-6CB9-4472-B38F-6DA35472B20C}" srcOrd="0" destOrd="0" parTransId="{848C1F9B-D0FD-4F57-BA57-6B929901D86E}" sibTransId="{94172747-D068-4B8A-93DD-5016199DDCE6}"/>
    <dgm:cxn modelId="{92522BB6-5CCC-4F04-AD18-C54FB1156E66}" srcId="{C9B76F5B-6CB9-4472-B38F-6DA35472B20C}" destId="{94834507-94F8-4A00-BA55-070EC83A4B88}" srcOrd="1" destOrd="0" parTransId="{5BF0A890-BEF6-43E2-B308-BF3F40CC695C}" sibTransId="{AB1316CE-F304-47BA-B082-2767DADDEA42}"/>
    <dgm:cxn modelId="{7E731BBD-6592-4CC0-A213-49DB9A3E92E6}" srcId="{C9B76F5B-6CB9-4472-B38F-6DA35472B20C}" destId="{E90BB0B6-1EEB-49BA-ADD1-2431DCF58E98}" srcOrd="0" destOrd="0" parTransId="{883D3C1A-B1D8-41F4-9A50-9199C634343A}" sibTransId="{71671455-E013-4239-9425-D70019FD4873}"/>
    <dgm:cxn modelId="{951437BE-F265-4428-A011-75DE79DD7CD0}" type="presOf" srcId="{604C0C10-822A-4998-A659-905B042E6F3E}" destId="{F993E25F-F223-4B5C-A20A-E5AA18DDC965}" srcOrd="0" destOrd="0" presId="urn:microsoft.com/office/officeart/2008/layout/HorizontalMultiLevelHierarchy"/>
    <dgm:cxn modelId="{F97800C6-B308-4622-8F1D-D80566456204}" type="presOf" srcId="{C9B76F5B-6CB9-4472-B38F-6DA35472B20C}" destId="{297DB58C-1F94-4C1D-B53C-0E23C82B4CF8}" srcOrd="0" destOrd="0" presId="urn:microsoft.com/office/officeart/2008/layout/HorizontalMultiLevelHierarchy"/>
    <dgm:cxn modelId="{4DB6BBD2-B8DF-4E90-B799-3220351754F4}" type="presOf" srcId="{883D3C1A-B1D8-41F4-9A50-9199C634343A}" destId="{17AC566E-9B97-4097-8FF4-8E2ECF88D9AC}" srcOrd="1" destOrd="0" presId="urn:microsoft.com/office/officeart/2008/layout/HorizontalMultiLevelHierarchy"/>
    <dgm:cxn modelId="{C0AF29E2-3559-4AEA-B927-68B06A810735}" type="presOf" srcId="{5BF0A890-BEF6-43E2-B308-BF3F40CC695C}" destId="{6A097DD6-CDEA-45A0-BC32-609F40DAD0C6}" srcOrd="1" destOrd="0" presId="urn:microsoft.com/office/officeart/2008/layout/HorizontalMultiLevelHierarchy"/>
    <dgm:cxn modelId="{CD4D67AB-6BAF-43A4-A7B1-AE97D72B88C1}" type="presParOf" srcId="{F993E25F-F223-4B5C-A20A-E5AA18DDC965}" destId="{5471E9D6-7621-4D83-874C-7EBAC721C9C7}" srcOrd="0" destOrd="0" presId="urn:microsoft.com/office/officeart/2008/layout/HorizontalMultiLevelHierarchy"/>
    <dgm:cxn modelId="{74761F4D-3692-4E73-BCA4-BEB7DAAF0D63}" type="presParOf" srcId="{5471E9D6-7621-4D83-874C-7EBAC721C9C7}" destId="{297DB58C-1F94-4C1D-B53C-0E23C82B4CF8}" srcOrd="0" destOrd="0" presId="urn:microsoft.com/office/officeart/2008/layout/HorizontalMultiLevelHierarchy"/>
    <dgm:cxn modelId="{549A6E8D-09E6-4FF9-B8DF-CFE45759B2A7}" type="presParOf" srcId="{5471E9D6-7621-4D83-874C-7EBAC721C9C7}" destId="{98B0C72A-1DE5-4EB2-B212-6AD51D3CDDDB}" srcOrd="1" destOrd="0" presId="urn:microsoft.com/office/officeart/2008/layout/HorizontalMultiLevelHierarchy"/>
    <dgm:cxn modelId="{18677267-9604-45C0-A68F-58A25EAF72E8}" type="presParOf" srcId="{98B0C72A-1DE5-4EB2-B212-6AD51D3CDDDB}" destId="{BD7C8127-5006-494F-812E-A3A2B3A83385}" srcOrd="0" destOrd="0" presId="urn:microsoft.com/office/officeart/2008/layout/HorizontalMultiLevelHierarchy"/>
    <dgm:cxn modelId="{43E55BF7-818A-4C04-94CA-84863D646B2D}" type="presParOf" srcId="{BD7C8127-5006-494F-812E-A3A2B3A83385}" destId="{17AC566E-9B97-4097-8FF4-8E2ECF88D9AC}" srcOrd="0" destOrd="0" presId="urn:microsoft.com/office/officeart/2008/layout/HorizontalMultiLevelHierarchy"/>
    <dgm:cxn modelId="{89313E7A-C2BB-4CF3-9928-52FEDAEFFBE9}" type="presParOf" srcId="{98B0C72A-1DE5-4EB2-B212-6AD51D3CDDDB}" destId="{BAF63DA2-40EA-4875-A9BF-A713030F3DD0}" srcOrd="1" destOrd="0" presId="urn:microsoft.com/office/officeart/2008/layout/HorizontalMultiLevelHierarchy"/>
    <dgm:cxn modelId="{30BFBD60-43F8-496C-BFA3-F71D19D65BDA}" type="presParOf" srcId="{BAF63DA2-40EA-4875-A9BF-A713030F3DD0}" destId="{27C5ACBF-6068-44A9-B792-7C7EF54C8FC1}" srcOrd="0" destOrd="0" presId="urn:microsoft.com/office/officeart/2008/layout/HorizontalMultiLevelHierarchy"/>
    <dgm:cxn modelId="{49C180A9-943C-44D4-B9F4-64F4FB68A1EC}" type="presParOf" srcId="{BAF63DA2-40EA-4875-A9BF-A713030F3DD0}" destId="{C72A03E6-CAC5-47DA-885B-262F2A30A36F}" srcOrd="1" destOrd="0" presId="urn:microsoft.com/office/officeart/2008/layout/HorizontalMultiLevelHierarchy"/>
    <dgm:cxn modelId="{C792D4D8-1FD4-4BBD-82D1-D49E735CABE6}" type="presParOf" srcId="{98B0C72A-1DE5-4EB2-B212-6AD51D3CDDDB}" destId="{04944FDB-3299-4E78-8569-C481CD941428}" srcOrd="2" destOrd="0" presId="urn:microsoft.com/office/officeart/2008/layout/HorizontalMultiLevelHierarchy"/>
    <dgm:cxn modelId="{4EFE25F8-82E3-45D2-A74C-F98F01B840B2}" type="presParOf" srcId="{04944FDB-3299-4E78-8569-C481CD941428}" destId="{6A097DD6-CDEA-45A0-BC32-609F40DAD0C6}" srcOrd="0" destOrd="0" presId="urn:microsoft.com/office/officeart/2008/layout/HorizontalMultiLevelHierarchy"/>
    <dgm:cxn modelId="{05D4A719-B48F-46D8-BD6A-AB2C68268E0B}" type="presParOf" srcId="{98B0C72A-1DE5-4EB2-B212-6AD51D3CDDDB}" destId="{0BC6E733-86BA-490F-826A-39DF14CC13D9}" srcOrd="3" destOrd="0" presId="urn:microsoft.com/office/officeart/2008/layout/HorizontalMultiLevelHierarchy"/>
    <dgm:cxn modelId="{EAB1C079-B539-4AC4-BEAB-EC28635A155C}" type="presParOf" srcId="{0BC6E733-86BA-490F-826A-39DF14CC13D9}" destId="{7E38374E-8574-4C62-89DF-A46E83007928}" srcOrd="0" destOrd="0" presId="urn:microsoft.com/office/officeart/2008/layout/HorizontalMultiLevelHierarchy"/>
    <dgm:cxn modelId="{C5C944D8-3CC9-4A6D-BF71-EB514B88A4F5}" type="presParOf" srcId="{0BC6E733-86BA-490F-826A-39DF14CC13D9}" destId="{F7FC5A25-36B7-4080-A5A5-C4A0A545725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2401E9-3464-4D74-A131-7BD5BA850B2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EFDDD09-FD1D-4B8F-A0FA-04C0B164533F}">
      <dgm:prSet phldrT="[Testo]" custT="1"/>
      <dgm:spPr>
        <a:solidFill>
          <a:schemeClr val="accent4"/>
        </a:solidFill>
      </dgm:spPr>
      <dgm:t>
        <a:bodyPr/>
        <a:lstStyle/>
        <a:p>
          <a:r>
            <a:rPr lang="it-IT" sz="2800" dirty="0"/>
            <a:t>+ 1 PUNTO</a:t>
          </a:r>
        </a:p>
      </dgm:t>
    </dgm:pt>
    <dgm:pt modelId="{61414BE0-163D-4F69-BB98-6DA6D27BA4E2}" type="parTrans" cxnId="{0AFA0A4B-F64E-4FCF-9587-5FC9C69B40F4}">
      <dgm:prSet/>
      <dgm:spPr/>
      <dgm:t>
        <a:bodyPr/>
        <a:lstStyle/>
        <a:p>
          <a:endParaRPr lang="it-IT"/>
        </a:p>
      </dgm:t>
    </dgm:pt>
    <dgm:pt modelId="{6FF98ACF-4CB0-4323-A340-898CB1EAF540}" type="sibTrans" cxnId="{0AFA0A4B-F64E-4FCF-9587-5FC9C69B40F4}">
      <dgm:prSet/>
      <dgm:spPr/>
      <dgm:t>
        <a:bodyPr/>
        <a:lstStyle/>
        <a:p>
          <a:endParaRPr lang="it-IT"/>
        </a:p>
      </dgm:t>
    </dgm:pt>
    <dgm:pt modelId="{35648202-7075-4EB1-8388-2DD5975358A4}">
      <dgm:prSet phldrT="[Testo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  <a:buNone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IN PRESENZA DEI SEGUENTI DESCRITTORI:</a:t>
          </a:r>
        </a:p>
      </dgm:t>
    </dgm:pt>
    <dgm:pt modelId="{2AE7AA0B-AD50-408A-A2E9-37D732C49BE7}" type="parTrans" cxnId="{C6B4D85D-8EF2-4039-9C6B-FF459DAE7EF3}">
      <dgm:prSet/>
      <dgm:spPr/>
      <dgm:t>
        <a:bodyPr/>
        <a:lstStyle/>
        <a:p>
          <a:endParaRPr lang="it-IT"/>
        </a:p>
      </dgm:t>
    </dgm:pt>
    <dgm:pt modelId="{600735B1-13EB-446C-8AD9-49F5EF1AA16A}" type="sibTrans" cxnId="{C6B4D85D-8EF2-4039-9C6B-FF459DAE7EF3}">
      <dgm:prSet/>
      <dgm:spPr/>
      <dgm:t>
        <a:bodyPr/>
        <a:lstStyle/>
        <a:p>
          <a:endParaRPr lang="it-IT"/>
        </a:p>
      </dgm:t>
    </dgm:pt>
    <dgm:pt modelId="{2EF044B6-E555-42CD-8C60-24A6A59C8F19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2800" dirty="0"/>
            <a:t>+ 0,5 PUNTI</a:t>
          </a:r>
        </a:p>
      </dgm:t>
    </dgm:pt>
    <dgm:pt modelId="{C103013B-72F9-4375-A7F8-EDA14637B2C4}" type="parTrans" cxnId="{5A53DF61-82FE-4551-A341-4A46A032BEA6}">
      <dgm:prSet/>
      <dgm:spPr/>
      <dgm:t>
        <a:bodyPr/>
        <a:lstStyle/>
        <a:p>
          <a:endParaRPr lang="it-IT"/>
        </a:p>
      </dgm:t>
    </dgm:pt>
    <dgm:pt modelId="{4F59AFC0-C914-4933-B55E-B94F0DC83FAE}" type="sibTrans" cxnId="{5A53DF61-82FE-4551-A341-4A46A032BEA6}">
      <dgm:prSet/>
      <dgm:spPr/>
      <dgm:t>
        <a:bodyPr/>
        <a:lstStyle/>
        <a:p>
          <a:endParaRPr lang="it-IT"/>
        </a:p>
      </dgm:t>
    </dgm:pt>
    <dgm:pt modelId="{7EB6E3A5-E8AD-4445-8AB5-17FF8100E776}">
      <dgm:prSet phldrT="[Testo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IN CASO DI:</a:t>
          </a:r>
        </a:p>
      </dgm:t>
    </dgm:pt>
    <dgm:pt modelId="{13019BC2-00F9-4A06-B1F6-B039705F7449}" type="parTrans" cxnId="{37E2F96D-36F6-49F5-A493-D636A5E31F0E}">
      <dgm:prSet/>
      <dgm:spPr/>
      <dgm:t>
        <a:bodyPr/>
        <a:lstStyle/>
        <a:p>
          <a:endParaRPr lang="it-IT"/>
        </a:p>
      </dgm:t>
    </dgm:pt>
    <dgm:pt modelId="{AFC6369F-7E17-4084-894E-65B71CF85AB0}" type="sibTrans" cxnId="{37E2F96D-36F6-49F5-A493-D636A5E31F0E}">
      <dgm:prSet/>
      <dgm:spPr/>
      <dgm:t>
        <a:bodyPr/>
        <a:lstStyle/>
        <a:p>
          <a:endParaRPr lang="it-IT"/>
        </a:p>
      </dgm:t>
    </dgm:pt>
    <dgm:pt modelId="{08A2F891-C094-4E8D-ABE7-C5ED63342B22}">
      <dgm:prSet phldrT="[Tes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t-IT" sz="2800" dirty="0"/>
            <a:t>0 PUNTI</a:t>
          </a:r>
        </a:p>
      </dgm:t>
    </dgm:pt>
    <dgm:pt modelId="{2E543166-1C7E-4CA4-ADAB-927C8CD77EF9}" type="parTrans" cxnId="{686914F1-1C19-44F3-A527-ABA51B40947E}">
      <dgm:prSet/>
      <dgm:spPr/>
      <dgm:t>
        <a:bodyPr/>
        <a:lstStyle/>
        <a:p>
          <a:endParaRPr lang="it-IT"/>
        </a:p>
      </dgm:t>
    </dgm:pt>
    <dgm:pt modelId="{42121CB8-781E-401F-83DA-71CC21ABF820}" type="sibTrans" cxnId="{686914F1-1C19-44F3-A527-ABA51B40947E}">
      <dgm:prSet/>
      <dgm:spPr/>
      <dgm:t>
        <a:bodyPr/>
        <a:lstStyle/>
        <a:p>
          <a:endParaRPr lang="it-IT"/>
        </a:p>
      </dgm:t>
    </dgm:pt>
    <dgm:pt modelId="{39D2BD7C-4B3F-4D66-89D3-62FFAC95E509}">
      <dgm:prSet phldrT="[Testo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IN CASO DI:</a:t>
          </a:r>
        </a:p>
      </dgm:t>
    </dgm:pt>
    <dgm:pt modelId="{E7676F34-5EED-460E-B58B-E7FAA40056B8}" type="parTrans" cxnId="{DA1B428C-76FE-4336-977C-72B9687BF1B1}">
      <dgm:prSet/>
      <dgm:spPr/>
      <dgm:t>
        <a:bodyPr/>
        <a:lstStyle/>
        <a:p>
          <a:endParaRPr lang="it-IT"/>
        </a:p>
      </dgm:t>
    </dgm:pt>
    <dgm:pt modelId="{BE6A8324-3A0E-4D4A-BB3B-1C5B4B6602CE}" type="sibTrans" cxnId="{DA1B428C-76FE-4336-977C-72B9687BF1B1}">
      <dgm:prSet/>
      <dgm:spPr/>
      <dgm:t>
        <a:bodyPr/>
        <a:lstStyle/>
        <a:p>
          <a:endParaRPr lang="it-IT"/>
        </a:p>
      </dgm:t>
    </dgm:pt>
    <dgm:pt modelId="{108695D7-AD26-4C66-AB02-2B6AA23BDED7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ATTRIBUZIONE DI OTTIMO/DISTINTO NELLA VALUTAZIONE DEL COMPORTAMENTO NELL’ULTIMO ANNO DELLA SCUOLA SECONDARIA DI I GRADO</a:t>
          </a:r>
        </a:p>
      </dgm:t>
    </dgm:pt>
    <dgm:pt modelId="{C60B78E3-21C1-44FA-A7D5-58CE429B8FC7}" type="parTrans" cxnId="{3FB51AEF-4300-48DF-9AAA-D044ADE92FF2}">
      <dgm:prSet/>
      <dgm:spPr/>
      <dgm:t>
        <a:bodyPr/>
        <a:lstStyle/>
        <a:p>
          <a:endParaRPr lang="it-IT"/>
        </a:p>
      </dgm:t>
    </dgm:pt>
    <dgm:pt modelId="{2B7B5AF5-9066-4926-9F76-D16EFDCB7882}" type="sibTrans" cxnId="{3FB51AEF-4300-48DF-9AAA-D044ADE92FF2}">
      <dgm:prSet/>
      <dgm:spPr/>
      <dgm:t>
        <a:bodyPr/>
        <a:lstStyle/>
        <a:p>
          <a:endParaRPr lang="it-IT"/>
        </a:p>
      </dgm:t>
    </dgm:pt>
    <dgm:pt modelId="{CEC59C85-7AB7-4C05-82A7-D70C633CDE28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ASSENZA DI INSUFFICIENZE AL TERMINE DI OGNI ANNO DELLA SCUOLA SECONDARIA DI I GRADO  </a:t>
          </a:r>
        </a:p>
      </dgm:t>
    </dgm:pt>
    <dgm:pt modelId="{28AC6469-48F1-4054-AE8D-48DA59A6D41B}" type="parTrans" cxnId="{280A8429-53AD-418F-8EB0-03E9CAE1BEAE}">
      <dgm:prSet/>
      <dgm:spPr/>
      <dgm:t>
        <a:bodyPr/>
        <a:lstStyle/>
        <a:p>
          <a:endParaRPr lang="it-IT"/>
        </a:p>
      </dgm:t>
    </dgm:pt>
    <dgm:pt modelId="{9E06620D-DF22-4BFF-8060-DEC5A0C7988B}" type="sibTrans" cxnId="{280A8429-53AD-418F-8EB0-03E9CAE1BEAE}">
      <dgm:prSet/>
      <dgm:spPr/>
      <dgm:t>
        <a:bodyPr/>
        <a:lstStyle/>
        <a:p>
          <a:endParaRPr lang="it-IT"/>
        </a:p>
      </dgm:t>
    </dgm:pt>
    <dgm:pt modelId="{7C19D59E-4ED4-4597-B406-838997366C53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RAGGIUNGIMENTO DI UNO SVILUPPO PERSONALE/SOCIALE/CULTURALE AVANZATO AL TERMINE DEL PRIMO CICLO DI ISTRUZIONE</a:t>
          </a:r>
        </a:p>
      </dgm:t>
    </dgm:pt>
    <dgm:pt modelId="{6EB51601-6F93-4746-BBC5-257FD579B54D}" type="parTrans" cxnId="{F6FEAA3F-EFF3-480B-854F-14A332B3F877}">
      <dgm:prSet/>
      <dgm:spPr/>
      <dgm:t>
        <a:bodyPr/>
        <a:lstStyle/>
        <a:p>
          <a:endParaRPr lang="it-IT"/>
        </a:p>
      </dgm:t>
    </dgm:pt>
    <dgm:pt modelId="{21D2830C-FF4B-4D78-B43A-2856FCC6EB08}" type="sibTrans" cxnId="{F6FEAA3F-EFF3-480B-854F-14A332B3F877}">
      <dgm:prSet/>
      <dgm:spPr/>
      <dgm:t>
        <a:bodyPr/>
        <a:lstStyle/>
        <a:p>
          <a:endParaRPr lang="it-IT"/>
        </a:p>
      </dgm:t>
    </dgm:pt>
    <dgm:pt modelId="{743544E8-4924-4516-96B5-36F2518C6C74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CONSEGUIMENTO DI LIVELLI INTERMEDI/ALTI NEGLI ESITI DELLE PROVE INVALSI SVOLTE NEL 3° ANNO DI SCUOLA SECONDARIA DI I GRADO</a:t>
          </a:r>
        </a:p>
      </dgm:t>
    </dgm:pt>
    <dgm:pt modelId="{3BAF4853-9926-4053-83DE-1DEAD63275CC}" type="parTrans" cxnId="{B5C50E25-F194-4484-B439-688B8F3E8A88}">
      <dgm:prSet/>
      <dgm:spPr/>
      <dgm:t>
        <a:bodyPr/>
        <a:lstStyle/>
        <a:p>
          <a:endParaRPr lang="it-IT"/>
        </a:p>
      </dgm:t>
    </dgm:pt>
    <dgm:pt modelId="{B638548D-D680-419B-8615-A1DD3349D0F6}" type="sibTrans" cxnId="{B5C50E25-F194-4484-B439-688B8F3E8A88}">
      <dgm:prSet/>
      <dgm:spPr/>
      <dgm:t>
        <a:bodyPr/>
        <a:lstStyle/>
        <a:p>
          <a:endParaRPr lang="it-IT"/>
        </a:p>
      </dgm:t>
    </dgm:pt>
    <dgm:pt modelId="{261CF894-C59F-4C13-B073-3EA76D358653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SVOLGIMENTO DI CORSI FORMATIVI SCOLASTICI/EXTRASCOLASTICI CERTIFICABILI (ES: CORSI DI LINGUA/ TEATRO/ MUSICA/ INFORMATICA), PARTECIPAZIONE ATTIVA A EVENTI SCOLASTICI SIGNIFICATIVI,  COLLABORAZIONE CON ASSOCIAZIONI DI VOLONTARIATO, ATTIVITÀ AGONISTICA NEL CORSO DEL TRIENNIO</a:t>
          </a:r>
          <a:r>
            <a:rPr lang="it-IT" sz="1050" dirty="0"/>
            <a:t>.</a:t>
          </a:r>
        </a:p>
      </dgm:t>
    </dgm:pt>
    <dgm:pt modelId="{6D512ABB-EF1B-48B8-A336-40EF6FA198C5}" type="parTrans" cxnId="{66709D2D-80D8-4A14-BBB2-80E9EF8B0E38}">
      <dgm:prSet/>
      <dgm:spPr/>
      <dgm:t>
        <a:bodyPr/>
        <a:lstStyle/>
        <a:p>
          <a:endParaRPr lang="it-IT"/>
        </a:p>
      </dgm:t>
    </dgm:pt>
    <dgm:pt modelId="{6AA120A0-2546-4216-8BD5-639937CDEC4A}" type="sibTrans" cxnId="{66709D2D-80D8-4A14-BBB2-80E9EF8B0E38}">
      <dgm:prSet/>
      <dgm:spPr/>
      <dgm:t>
        <a:bodyPr/>
        <a:lstStyle/>
        <a:p>
          <a:endParaRPr lang="it-IT"/>
        </a:p>
      </dgm:t>
    </dgm:pt>
    <dgm:pt modelId="{06A079B6-EF20-4BFE-B08C-5214728AD609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it-IT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15FEF7-AB79-4AAD-BC92-1566E37D3C07}" type="parTrans" cxnId="{FC1B90FF-F1A0-4A6B-84E2-B8FB5D116496}">
      <dgm:prSet/>
      <dgm:spPr/>
      <dgm:t>
        <a:bodyPr/>
        <a:lstStyle/>
        <a:p>
          <a:endParaRPr lang="it-IT"/>
        </a:p>
      </dgm:t>
    </dgm:pt>
    <dgm:pt modelId="{51C7305C-7C38-4ACD-81B6-6E887C9170FB}" type="sibTrans" cxnId="{FC1B90FF-F1A0-4A6B-84E2-B8FB5D116496}">
      <dgm:prSet/>
      <dgm:spPr/>
      <dgm:t>
        <a:bodyPr/>
        <a:lstStyle/>
        <a:p>
          <a:endParaRPr lang="it-IT"/>
        </a:p>
      </dgm:t>
    </dgm:pt>
    <dgm:pt modelId="{6233D8F5-4A7B-44AD-ACAD-7B6A254EB987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PERCORSO COMPLESSIVAMENTE POSITIVO (IN BASE ALL’ANALISI DEI DESCRITTORI</a:t>
          </a:r>
          <a:r>
            <a:rPr lang="it-IT" sz="1300" dirty="0"/>
            <a:t>)</a:t>
          </a:r>
        </a:p>
      </dgm:t>
    </dgm:pt>
    <dgm:pt modelId="{C90190B6-3539-4D3D-87C6-A7C5A965F43B}" type="parTrans" cxnId="{E127B492-4B66-4E9C-A6F6-EC022E74DAD7}">
      <dgm:prSet/>
      <dgm:spPr/>
      <dgm:t>
        <a:bodyPr/>
        <a:lstStyle/>
        <a:p>
          <a:endParaRPr lang="it-IT"/>
        </a:p>
      </dgm:t>
    </dgm:pt>
    <dgm:pt modelId="{117BAC1E-124A-4208-B3D4-34A5944049AE}" type="sibTrans" cxnId="{E127B492-4B66-4E9C-A6F6-EC022E74DAD7}">
      <dgm:prSet/>
      <dgm:spPr/>
      <dgm:t>
        <a:bodyPr/>
        <a:lstStyle/>
        <a:p>
          <a:endParaRPr lang="it-IT"/>
        </a:p>
      </dgm:t>
    </dgm:pt>
    <dgm:pt modelId="{4A74B8BE-AF22-4231-9CE4-EC8F4C6D4B75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endParaRPr lang="it-IT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CF9D85-1484-4734-9780-249C01607B50}" type="parTrans" cxnId="{67371FE0-B05E-4951-ACE3-CECA16D566DD}">
      <dgm:prSet/>
      <dgm:spPr/>
      <dgm:t>
        <a:bodyPr/>
        <a:lstStyle/>
        <a:p>
          <a:endParaRPr lang="it-IT"/>
        </a:p>
      </dgm:t>
    </dgm:pt>
    <dgm:pt modelId="{FB9C6320-0C5F-439F-A59E-A3A1449FBA37}" type="sibTrans" cxnId="{67371FE0-B05E-4951-ACE3-CECA16D566DD}">
      <dgm:prSet/>
      <dgm:spPr/>
      <dgm:t>
        <a:bodyPr/>
        <a:lstStyle/>
        <a:p>
          <a:endParaRPr lang="it-IT"/>
        </a:p>
      </dgm:t>
    </dgm:pt>
    <dgm:pt modelId="{8A120431-3A7B-4EED-90B0-18E919C5983B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it-IT" sz="1200" dirty="0">
              <a:latin typeface="Arial" panose="020B0604020202020204" pitchFamily="34" charset="0"/>
              <a:cs typeface="Arial" panose="020B0604020202020204" pitchFamily="34" charset="0"/>
            </a:rPr>
            <a:t>PERCORSO NON SIGNIFICATIVO (IN BASE ALL’ANALISI DEI DESCRITTORI)</a:t>
          </a:r>
        </a:p>
      </dgm:t>
    </dgm:pt>
    <dgm:pt modelId="{73F6E2A2-6EEE-478F-88AC-221623B42657}" type="parTrans" cxnId="{6DC2BECF-2BF1-4196-9CFF-4281620504FB}">
      <dgm:prSet/>
      <dgm:spPr/>
      <dgm:t>
        <a:bodyPr/>
        <a:lstStyle/>
        <a:p>
          <a:endParaRPr lang="it-IT"/>
        </a:p>
      </dgm:t>
    </dgm:pt>
    <dgm:pt modelId="{F279BC71-BBA5-41CB-817E-B793B4930C1D}" type="sibTrans" cxnId="{6DC2BECF-2BF1-4196-9CFF-4281620504FB}">
      <dgm:prSet/>
      <dgm:spPr/>
      <dgm:t>
        <a:bodyPr/>
        <a:lstStyle/>
        <a:p>
          <a:endParaRPr lang="it-IT"/>
        </a:p>
      </dgm:t>
    </dgm:pt>
    <dgm:pt modelId="{B6FFE515-4949-4839-9BA0-1839E7CA4C7D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endParaRPr lang="it-IT" sz="1400" dirty="0"/>
        </a:p>
      </dgm:t>
    </dgm:pt>
    <dgm:pt modelId="{C0041E32-A75D-4250-8DB9-1C8D677762DC}" type="parTrans" cxnId="{31AE5386-A772-40E9-A0BE-C5D9C7D41EB4}">
      <dgm:prSet/>
      <dgm:spPr/>
      <dgm:t>
        <a:bodyPr/>
        <a:lstStyle/>
        <a:p>
          <a:endParaRPr lang="it-IT"/>
        </a:p>
      </dgm:t>
    </dgm:pt>
    <dgm:pt modelId="{A225AF5A-724B-4332-A1A6-637CF0B6864D}" type="sibTrans" cxnId="{31AE5386-A772-40E9-A0BE-C5D9C7D41EB4}">
      <dgm:prSet/>
      <dgm:spPr/>
      <dgm:t>
        <a:bodyPr/>
        <a:lstStyle/>
        <a:p>
          <a:endParaRPr lang="it-IT"/>
        </a:p>
      </dgm:t>
    </dgm:pt>
    <dgm:pt modelId="{88816066-1ECA-466E-9698-3091F38ED830}" type="pres">
      <dgm:prSet presAssocID="{CE2401E9-3464-4D74-A131-7BD5BA850B20}" presName="Name0" presStyleCnt="0">
        <dgm:presLayoutVars>
          <dgm:dir/>
          <dgm:animLvl val="lvl"/>
          <dgm:resizeHandles val="exact"/>
        </dgm:presLayoutVars>
      </dgm:prSet>
      <dgm:spPr/>
    </dgm:pt>
    <dgm:pt modelId="{9DADC922-8445-43EF-B8AF-E119B198445E}" type="pres">
      <dgm:prSet presAssocID="{FEFDDD09-FD1D-4B8F-A0FA-04C0B164533F}" presName="linNode" presStyleCnt="0"/>
      <dgm:spPr/>
    </dgm:pt>
    <dgm:pt modelId="{A429F3DF-3D3E-4D2A-934D-B2500506F797}" type="pres">
      <dgm:prSet presAssocID="{FEFDDD09-FD1D-4B8F-A0FA-04C0B164533F}" presName="parentText" presStyleLbl="node1" presStyleIdx="0" presStyleCnt="3" custScaleY="56065">
        <dgm:presLayoutVars>
          <dgm:chMax val="1"/>
          <dgm:bulletEnabled val="1"/>
        </dgm:presLayoutVars>
      </dgm:prSet>
      <dgm:spPr/>
    </dgm:pt>
    <dgm:pt modelId="{A3365778-F360-4973-B855-78D0ED707D9F}" type="pres">
      <dgm:prSet presAssocID="{FEFDDD09-FD1D-4B8F-A0FA-04C0B164533F}" presName="descendantText" presStyleLbl="alignAccFollowNode1" presStyleIdx="0" presStyleCnt="3" custScaleY="516582">
        <dgm:presLayoutVars>
          <dgm:bulletEnabled val="1"/>
        </dgm:presLayoutVars>
      </dgm:prSet>
      <dgm:spPr/>
    </dgm:pt>
    <dgm:pt modelId="{B75FE94D-2D91-45F9-A15A-23E62015F1DD}" type="pres">
      <dgm:prSet presAssocID="{6FF98ACF-4CB0-4323-A340-898CB1EAF540}" presName="sp" presStyleCnt="0"/>
      <dgm:spPr/>
    </dgm:pt>
    <dgm:pt modelId="{417CF7A5-712F-4A6E-A2F1-72BAE1DEF1F2}" type="pres">
      <dgm:prSet presAssocID="{2EF044B6-E555-42CD-8C60-24A6A59C8F19}" presName="linNode" presStyleCnt="0"/>
      <dgm:spPr/>
    </dgm:pt>
    <dgm:pt modelId="{A23B8419-F85E-4892-8CF1-3F776B5E5B57}" type="pres">
      <dgm:prSet presAssocID="{2EF044B6-E555-42CD-8C60-24A6A59C8F19}" presName="parentText" presStyleLbl="node1" presStyleIdx="1" presStyleCnt="3" custScaleY="59823">
        <dgm:presLayoutVars>
          <dgm:chMax val="1"/>
          <dgm:bulletEnabled val="1"/>
        </dgm:presLayoutVars>
      </dgm:prSet>
      <dgm:spPr/>
    </dgm:pt>
    <dgm:pt modelId="{0B9D811A-13D5-4E3B-9CC5-D8B94F1FB1AF}" type="pres">
      <dgm:prSet presAssocID="{2EF044B6-E555-42CD-8C60-24A6A59C8F19}" presName="descendantText" presStyleLbl="alignAccFollowNode1" presStyleIdx="1" presStyleCnt="3">
        <dgm:presLayoutVars>
          <dgm:bulletEnabled val="1"/>
        </dgm:presLayoutVars>
      </dgm:prSet>
      <dgm:spPr/>
    </dgm:pt>
    <dgm:pt modelId="{DFBB3F65-E4B2-44CF-9124-0C4857CB1604}" type="pres">
      <dgm:prSet presAssocID="{4F59AFC0-C914-4933-B55E-B94F0DC83FAE}" presName="sp" presStyleCnt="0"/>
      <dgm:spPr/>
    </dgm:pt>
    <dgm:pt modelId="{E142CEAD-EBCA-4F7A-8FFC-BBC238455D76}" type="pres">
      <dgm:prSet presAssocID="{08A2F891-C094-4E8D-ABE7-C5ED63342B22}" presName="linNode" presStyleCnt="0"/>
      <dgm:spPr/>
    </dgm:pt>
    <dgm:pt modelId="{0A9B748D-E554-4C6F-B54A-75F0CF741F31}" type="pres">
      <dgm:prSet presAssocID="{08A2F891-C094-4E8D-ABE7-C5ED63342B22}" presName="parentText" presStyleLbl="node1" presStyleIdx="2" presStyleCnt="3" custScaleY="52314">
        <dgm:presLayoutVars>
          <dgm:chMax val="1"/>
          <dgm:bulletEnabled val="1"/>
        </dgm:presLayoutVars>
      </dgm:prSet>
      <dgm:spPr/>
    </dgm:pt>
    <dgm:pt modelId="{14A03D7A-77F4-4511-B0B0-EBBAD74722E0}" type="pres">
      <dgm:prSet presAssocID="{08A2F891-C094-4E8D-ABE7-C5ED63342B22}" presName="descendantText" presStyleLbl="alignAccFollowNode1" presStyleIdx="2" presStyleCnt="3" custScaleY="184163">
        <dgm:presLayoutVars>
          <dgm:bulletEnabled val="1"/>
        </dgm:presLayoutVars>
      </dgm:prSet>
      <dgm:spPr/>
    </dgm:pt>
  </dgm:ptLst>
  <dgm:cxnLst>
    <dgm:cxn modelId="{33A60003-04AA-485F-B76C-FE96184EEAD8}" type="presOf" srcId="{108695D7-AD26-4C66-AB02-2B6AA23BDED7}" destId="{A3365778-F360-4973-B855-78D0ED707D9F}" srcOrd="0" destOrd="1" presId="urn:microsoft.com/office/officeart/2005/8/layout/vList5"/>
    <dgm:cxn modelId="{A8DB3322-090D-47C7-BC06-8DE4A8BFDF83}" type="presOf" srcId="{261CF894-C59F-4C13-B073-3EA76D358653}" destId="{A3365778-F360-4973-B855-78D0ED707D9F}" srcOrd="0" destOrd="5" presId="urn:microsoft.com/office/officeart/2005/8/layout/vList5"/>
    <dgm:cxn modelId="{B5C50E25-F194-4484-B439-688B8F3E8A88}" srcId="{FEFDDD09-FD1D-4B8F-A0FA-04C0B164533F}" destId="{743544E8-4924-4516-96B5-36F2518C6C74}" srcOrd="4" destOrd="0" parTransId="{3BAF4853-9926-4053-83DE-1DEAD63275CC}" sibTransId="{B638548D-D680-419B-8615-A1DD3349D0F6}"/>
    <dgm:cxn modelId="{280A8429-53AD-418F-8EB0-03E9CAE1BEAE}" srcId="{FEFDDD09-FD1D-4B8F-A0FA-04C0B164533F}" destId="{CEC59C85-7AB7-4C05-82A7-D70C633CDE28}" srcOrd="2" destOrd="0" parTransId="{28AC6469-48F1-4054-AE8D-48DA59A6D41B}" sibTransId="{9E06620D-DF22-4BFF-8060-DEC5A0C7988B}"/>
    <dgm:cxn modelId="{C0E1912D-0070-4F87-A5EF-1FB73F1226A8}" type="presOf" srcId="{7EB6E3A5-E8AD-4445-8AB5-17FF8100E776}" destId="{0B9D811A-13D5-4E3B-9CC5-D8B94F1FB1AF}" srcOrd="0" destOrd="0" presId="urn:microsoft.com/office/officeart/2005/8/layout/vList5"/>
    <dgm:cxn modelId="{66709D2D-80D8-4A14-BBB2-80E9EF8B0E38}" srcId="{FEFDDD09-FD1D-4B8F-A0FA-04C0B164533F}" destId="{261CF894-C59F-4C13-B073-3EA76D358653}" srcOrd="5" destOrd="0" parTransId="{6D512ABB-EF1B-48B8-A336-40EF6FA198C5}" sibTransId="{6AA120A0-2546-4216-8BD5-639937CDEC4A}"/>
    <dgm:cxn modelId="{0BB6BA2E-B92B-40AB-B012-09A808541C6D}" type="presOf" srcId="{08A2F891-C094-4E8D-ABE7-C5ED63342B22}" destId="{0A9B748D-E554-4C6F-B54A-75F0CF741F31}" srcOrd="0" destOrd="0" presId="urn:microsoft.com/office/officeart/2005/8/layout/vList5"/>
    <dgm:cxn modelId="{CDF40F2F-D2C5-43A5-9560-FBA73E300C6F}" type="presOf" srcId="{35648202-7075-4EB1-8388-2DD5975358A4}" destId="{A3365778-F360-4973-B855-78D0ED707D9F}" srcOrd="0" destOrd="0" presId="urn:microsoft.com/office/officeart/2005/8/layout/vList5"/>
    <dgm:cxn modelId="{F6FEAA3F-EFF3-480B-854F-14A332B3F877}" srcId="{FEFDDD09-FD1D-4B8F-A0FA-04C0B164533F}" destId="{7C19D59E-4ED4-4597-B406-838997366C53}" srcOrd="3" destOrd="0" parTransId="{6EB51601-6F93-4746-BBC5-257FD579B54D}" sibTransId="{21D2830C-FF4B-4D78-B43A-2856FCC6EB08}"/>
    <dgm:cxn modelId="{C6B4D85D-8EF2-4039-9C6B-FF459DAE7EF3}" srcId="{FEFDDD09-FD1D-4B8F-A0FA-04C0B164533F}" destId="{35648202-7075-4EB1-8388-2DD5975358A4}" srcOrd="0" destOrd="0" parTransId="{2AE7AA0B-AD50-408A-A2E9-37D732C49BE7}" sibTransId="{600735B1-13EB-446C-8AD9-49F5EF1AA16A}"/>
    <dgm:cxn modelId="{5A53DF61-82FE-4551-A341-4A46A032BEA6}" srcId="{CE2401E9-3464-4D74-A131-7BD5BA850B20}" destId="{2EF044B6-E555-42CD-8C60-24A6A59C8F19}" srcOrd="1" destOrd="0" parTransId="{C103013B-72F9-4375-A7F8-EDA14637B2C4}" sibTransId="{4F59AFC0-C914-4933-B55E-B94F0DC83FAE}"/>
    <dgm:cxn modelId="{14081A46-DAC9-49B7-A11F-F7E60136FADD}" type="presOf" srcId="{B6FFE515-4949-4839-9BA0-1839E7CA4C7D}" destId="{14A03D7A-77F4-4511-B0B0-EBBAD74722E0}" srcOrd="0" destOrd="3" presId="urn:microsoft.com/office/officeart/2005/8/layout/vList5"/>
    <dgm:cxn modelId="{0AFA0A4B-F64E-4FCF-9587-5FC9C69B40F4}" srcId="{CE2401E9-3464-4D74-A131-7BD5BA850B20}" destId="{FEFDDD09-FD1D-4B8F-A0FA-04C0B164533F}" srcOrd="0" destOrd="0" parTransId="{61414BE0-163D-4F69-BB98-6DA6D27BA4E2}" sibTransId="{6FF98ACF-4CB0-4323-A340-898CB1EAF540}"/>
    <dgm:cxn modelId="{37E2F96D-36F6-49F5-A493-D636A5E31F0E}" srcId="{2EF044B6-E555-42CD-8C60-24A6A59C8F19}" destId="{7EB6E3A5-E8AD-4445-8AB5-17FF8100E776}" srcOrd="0" destOrd="0" parTransId="{13019BC2-00F9-4A06-B1F6-B039705F7449}" sibTransId="{AFC6369F-7E17-4084-894E-65B71CF85AB0}"/>
    <dgm:cxn modelId="{20523F73-3D01-4601-9D7E-CF3D981D3C22}" type="presOf" srcId="{06A079B6-EF20-4BFE-B08C-5214728AD609}" destId="{0B9D811A-13D5-4E3B-9CC5-D8B94F1FB1AF}" srcOrd="0" destOrd="1" presId="urn:microsoft.com/office/officeart/2005/8/layout/vList5"/>
    <dgm:cxn modelId="{EFA59E84-995F-410E-9D36-12EEEEE56D36}" type="presOf" srcId="{CE2401E9-3464-4D74-A131-7BD5BA850B20}" destId="{88816066-1ECA-466E-9698-3091F38ED830}" srcOrd="0" destOrd="0" presId="urn:microsoft.com/office/officeart/2005/8/layout/vList5"/>
    <dgm:cxn modelId="{31AE5386-A772-40E9-A0BE-C5D9C7D41EB4}" srcId="{8A120431-3A7B-4EED-90B0-18E919C5983B}" destId="{B6FFE515-4949-4839-9BA0-1839E7CA4C7D}" srcOrd="0" destOrd="0" parTransId="{C0041E32-A75D-4250-8DB9-1C8D677762DC}" sibTransId="{A225AF5A-724B-4332-A1A6-637CF0B6864D}"/>
    <dgm:cxn modelId="{DA1B428C-76FE-4336-977C-72B9687BF1B1}" srcId="{08A2F891-C094-4E8D-ABE7-C5ED63342B22}" destId="{39D2BD7C-4B3F-4D66-89D3-62FFAC95E509}" srcOrd="0" destOrd="0" parTransId="{E7676F34-5EED-460E-B58B-E7FAA40056B8}" sibTransId="{BE6A8324-3A0E-4D4A-BB3B-1C5B4B6602CE}"/>
    <dgm:cxn modelId="{E127B492-4B66-4E9C-A6F6-EC022E74DAD7}" srcId="{06A079B6-EF20-4BFE-B08C-5214728AD609}" destId="{6233D8F5-4A7B-44AD-ACAD-7B6A254EB987}" srcOrd="0" destOrd="0" parTransId="{C90190B6-3539-4D3D-87C6-A7C5A965F43B}" sibTransId="{117BAC1E-124A-4208-B3D4-34A5944049AE}"/>
    <dgm:cxn modelId="{2F00B993-5B5C-4AC9-94AE-E53292A2A427}" type="presOf" srcId="{6233D8F5-4A7B-44AD-ACAD-7B6A254EB987}" destId="{0B9D811A-13D5-4E3B-9CC5-D8B94F1FB1AF}" srcOrd="0" destOrd="2" presId="urn:microsoft.com/office/officeart/2005/8/layout/vList5"/>
    <dgm:cxn modelId="{4E06019C-A4D0-4910-B84E-38C6B824001D}" type="presOf" srcId="{743544E8-4924-4516-96B5-36F2518C6C74}" destId="{A3365778-F360-4973-B855-78D0ED707D9F}" srcOrd="0" destOrd="4" presId="urn:microsoft.com/office/officeart/2005/8/layout/vList5"/>
    <dgm:cxn modelId="{225781A2-C3B9-4887-95D1-0E02E3B33953}" type="presOf" srcId="{8A120431-3A7B-4EED-90B0-18E919C5983B}" destId="{14A03D7A-77F4-4511-B0B0-EBBAD74722E0}" srcOrd="0" destOrd="2" presId="urn:microsoft.com/office/officeart/2005/8/layout/vList5"/>
    <dgm:cxn modelId="{F9B2EBAA-C280-4E60-83E7-541E15D10334}" type="presOf" srcId="{7C19D59E-4ED4-4597-B406-838997366C53}" destId="{A3365778-F360-4973-B855-78D0ED707D9F}" srcOrd="0" destOrd="3" presId="urn:microsoft.com/office/officeart/2005/8/layout/vList5"/>
    <dgm:cxn modelId="{5C8EB6BB-B1A5-411B-A655-3B7BE3CDB6AC}" type="presOf" srcId="{39D2BD7C-4B3F-4D66-89D3-62FFAC95E509}" destId="{14A03D7A-77F4-4511-B0B0-EBBAD74722E0}" srcOrd="0" destOrd="0" presId="urn:microsoft.com/office/officeart/2005/8/layout/vList5"/>
    <dgm:cxn modelId="{114B02BD-C5E7-454A-9C2F-96B60468389D}" type="presOf" srcId="{4A74B8BE-AF22-4231-9CE4-EC8F4C6D4B75}" destId="{14A03D7A-77F4-4511-B0B0-EBBAD74722E0}" srcOrd="0" destOrd="1" presId="urn:microsoft.com/office/officeart/2005/8/layout/vList5"/>
    <dgm:cxn modelId="{5DE0E4C4-422C-43DA-83FA-07BDE81B39B1}" type="presOf" srcId="{2EF044B6-E555-42CD-8C60-24A6A59C8F19}" destId="{A23B8419-F85E-4892-8CF1-3F776B5E5B57}" srcOrd="0" destOrd="0" presId="urn:microsoft.com/office/officeart/2005/8/layout/vList5"/>
    <dgm:cxn modelId="{6DC2BECF-2BF1-4196-9CFF-4281620504FB}" srcId="{4A74B8BE-AF22-4231-9CE4-EC8F4C6D4B75}" destId="{8A120431-3A7B-4EED-90B0-18E919C5983B}" srcOrd="0" destOrd="0" parTransId="{73F6E2A2-6EEE-478F-88AC-221623B42657}" sibTransId="{F279BC71-BBA5-41CB-817E-B793B4930C1D}"/>
    <dgm:cxn modelId="{67371FE0-B05E-4951-ACE3-CECA16D566DD}" srcId="{08A2F891-C094-4E8D-ABE7-C5ED63342B22}" destId="{4A74B8BE-AF22-4231-9CE4-EC8F4C6D4B75}" srcOrd="1" destOrd="0" parTransId="{30CF9D85-1484-4734-9780-249C01607B50}" sibTransId="{FB9C6320-0C5F-439F-A59E-A3A1449FBA37}"/>
    <dgm:cxn modelId="{F9CFCCE0-1902-47DC-A356-723B200416EB}" type="presOf" srcId="{FEFDDD09-FD1D-4B8F-A0FA-04C0B164533F}" destId="{A429F3DF-3D3E-4D2A-934D-B2500506F797}" srcOrd="0" destOrd="0" presId="urn:microsoft.com/office/officeart/2005/8/layout/vList5"/>
    <dgm:cxn modelId="{305168EA-3E8C-4E27-82C7-AF63431CEC45}" type="presOf" srcId="{CEC59C85-7AB7-4C05-82A7-D70C633CDE28}" destId="{A3365778-F360-4973-B855-78D0ED707D9F}" srcOrd="0" destOrd="2" presId="urn:microsoft.com/office/officeart/2005/8/layout/vList5"/>
    <dgm:cxn modelId="{3FB51AEF-4300-48DF-9AAA-D044ADE92FF2}" srcId="{FEFDDD09-FD1D-4B8F-A0FA-04C0B164533F}" destId="{108695D7-AD26-4C66-AB02-2B6AA23BDED7}" srcOrd="1" destOrd="0" parTransId="{C60B78E3-21C1-44FA-A7D5-58CE429B8FC7}" sibTransId="{2B7B5AF5-9066-4926-9F76-D16EFDCB7882}"/>
    <dgm:cxn modelId="{686914F1-1C19-44F3-A527-ABA51B40947E}" srcId="{CE2401E9-3464-4D74-A131-7BD5BA850B20}" destId="{08A2F891-C094-4E8D-ABE7-C5ED63342B22}" srcOrd="2" destOrd="0" parTransId="{2E543166-1C7E-4CA4-ADAB-927C8CD77EF9}" sibTransId="{42121CB8-781E-401F-83DA-71CC21ABF820}"/>
    <dgm:cxn modelId="{FC1B90FF-F1A0-4A6B-84E2-B8FB5D116496}" srcId="{2EF044B6-E555-42CD-8C60-24A6A59C8F19}" destId="{06A079B6-EF20-4BFE-B08C-5214728AD609}" srcOrd="1" destOrd="0" parTransId="{3E15FEF7-AB79-4AAD-BC92-1566E37D3C07}" sibTransId="{51C7305C-7C38-4ACD-81B6-6E887C9170FB}"/>
    <dgm:cxn modelId="{BC46B23F-2A8A-4390-82C7-47C2EF785C66}" type="presParOf" srcId="{88816066-1ECA-466E-9698-3091F38ED830}" destId="{9DADC922-8445-43EF-B8AF-E119B198445E}" srcOrd="0" destOrd="0" presId="urn:microsoft.com/office/officeart/2005/8/layout/vList5"/>
    <dgm:cxn modelId="{DEAD8EEE-B3DE-4147-867B-631BBF0CA709}" type="presParOf" srcId="{9DADC922-8445-43EF-B8AF-E119B198445E}" destId="{A429F3DF-3D3E-4D2A-934D-B2500506F797}" srcOrd="0" destOrd="0" presId="urn:microsoft.com/office/officeart/2005/8/layout/vList5"/>
    <dgm:cxn modelId="{E53B4C65-871D-4DB2-B859-8ECBC2400CD6}" type="presParOf" srcId="{9DADC922-8445-43EF-B8AF-E119B198445E}" destId="{A3365778-F360-4973-B855-78D0ED707D9F}" srcOrd="1" destOrd="0" presId="urn:microsoft.com/office/officeart/2005/8/layout/vList5"/>
    <dgm:cxn modelId="{5A35F396-B3A0-4961-924C-7F6211853C65}" type="presParOf" srcId="{88816066-1ECA-466E-9698-3091F38ED830}" destId="{B75FE94D-2D91-45F9-A15A-23E62015F1DD}" srcOrd="1" destOrd="0" presId="urn:microsoft.com/office/officeart/2005/8/layout/vList5"/>
    <dgm:cxn modelId="{EEC91367-95C0-4665-9566-69BB8412142E}" type="presParOf" srcId="{88816066-1ECA-466E-9698-3091F38ED830}" destId="{417CF7A5-712F-4A6E-A2F1-72BAE1DEF1F2}" srcOrd="2" destOrd="0" presId="urn:microsoft.com/office/officeart/2005/8/layout/vList5"/>
    <dgm:cxn modelId="{858AE74E-FE32-421B-A949-3C7B828596FA}" type="presParOf" srcId="{417CF7A5-712F-4A6E-A2F1-72BAE1DEF1F2}" destId="{A23B8419-F85E-4892-8CF1-3F776B5E5B57}" srcOrd="0" destOrd="0" presId="urn:microsoft.com/office/officeart/2005/8/layout/vList5"/>
    <dgm:cxn modelId="{0CEC36EE-B914-4615-AAB3-6E94A6530BAE}" type="presParOf" srcId="{417CF7A5-712F-4A6E-A2F1-72BAE1DEF1F2}" destId="{0B9D811A-13D5-4E3B-9CC5-D8B94F1FB1AF}" srcOrd="1" destOrd="0" presId="urn:microsoft.com/office/officeart/2005/8/layout/vList5"/>
    <dgm:cxn modelId="{1EB691B5-5278-43E5-97D8-5B9A6DEC3EC2}" type="presParOf" srcId="{88816066-1ECA-466E-9698-3091F38ED830}" destId="{DFBB3F65-E4B2-44CF-9124-0C4857CB1604}" srcOrd="3" destOrd="0" presId="urn:microsoft.com/office/officeart/2005/8/layout/vList5"/>
    <dgm:cxn modelId="{467EF636-5A19-4839-BAD5-9CCFE280D351}" type="presParOf" srcId="{88816066-1ECA-466E-9698-3091F38ED830}" destId="{E142CEAD-EBCA-4F7A-8FFC-BBC238455D76}" srcOrd="4" destOrd="0" presId="urn:microsoft.com/office/officeart/2005/8/layout/vList5"/>
    <dgm:cxn modelId="{DC7790A6-4E44-4643-B2C3-A8CC0B25D82E}" type="presParOf" srcId="{E142CEAD-EBCA-4F7A-8FFC-BBC238455D76}" destId="{0A9B748D-E554-4C6F-B54A-75F0CF741F31}" srcOrd="0" destOrd="0" presId="urn:microsoft.com/office/officeart/2005/8/layout/vList5"/>
    <dgm:cxn modelId="{E5D666F9-789D-4533-BB3E-302207A71D3E}" type="presParOf" srcId="{E142CEAD-EBCA-4F7A-8FFC-BBC238455D76}" destId="{14A03D7A-77F4-4511-B0B0-EBBAD74722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74360-A757-4800-98E3-14CFB0A4950F}">
      <dsp:nvSpPr>
        <dsp:cNvPr id="0" name=""/>
        <dsp:cNvSpPr/>
      </dsp:nvSpPr>
      <dsp:spPr>
        <a:xfrm>
          <a:off x="2226397" y="2569856"/>
          <a:ext cx="491478" cy="1737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739" y="0"/>
              </a:lnTo>
              <a:lnTo>
                <a:pt x="245739" y="1737245"/>
              </a:lnTo>
              <a:lnTo>
                <a:pt x="491478" y="17372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2427000" y="3393343"/>
        <a:ext cx="90271" cy="90271"/>
      </dsp:txXfrm>
    </dsp:sp>
    <dsp:sp modelId="{5D4354D8-ABE2-4522-B98C-96EBF68D1102}">
      <dsp:nvSpPr>
        <dsp:cNvPr id="0" name=""/>
        <dsp:cNvSpPr/>
      </dsp:nvSpPr>
      <dsp:spPr>
        <a:xfrm>
          <a:off x="2226397" y="2520684"/>
          <a:ext cx="518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172"/>
              </a:moveTo>
              <a:lnTo>
                <a:pt x="259256" y="49172"/>
              </a:lnTo>
              <a:lnTo>
                <a:pt x="259256" y="45720"/>
              </a:lnTo>
              <a:lnTo>
                <a:pt x="51851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72690" y="2553441"/>
        <a:ext cx="25926" cy="25926"/>
      </dsp:txXfrm>
    </dsp:sp>
    <dsp:sp modelId="{9FCBEF3C-1FC5-4571-8685-9E0E0C9D647E}">
      <dsp:nvSpPr>
        <dsp:cNvPr id="0" name=""/>
        <dsp:cNvSpPr/>
      </dsp:nvSpPr>
      <dsp:spPr>
        <a:xfrm>
          <a:off x="2226397" y="929694"/>
          <a:ext cx="485297" cy="1640161"/>
        </a:xfrm>
        <a:custGeom>
          <a:avLst/>
          <a:gdLst/>
          <a:ahLst/>
          <a:cxnLst/>
          <a:rect l="0" t="0" r="0" b="0"/>
          <a:pathLst>
            <a:path>
              <a:moveTo>
                <a:pt x="0" y="1640161"/>
              </a:moveTo>
              <a:lnTo>
                <a:pt x="242648" y="1640161"/>
              </a:lnTo>
              <a:lnTo>
                <a:pt x="242648" y="0"/>
              </a:lnTo>
              <a:lnTo>
                <a:pt x="4852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2426284" y="1707014"/>
        <a:ext cx="85522" cy="85522"/>
      </dsp:txXfrm>
    </dsp:sp>
    <dsp:sp modelId="{89700F28-5F76-45C8-A9C7-53B93BCB65E6}">
      <dsp:nvSpPr>
        <dsp:cNvPr id="0" name=""/>
        <dsp:cNvSpPr/>
      </dsp:nvSpPr>
      <dsp:spPr>
        <a:xfrm rot="16200000">
          <a:off x="-831732" y="2081583"/>
          <a:ext cx="5139713" cy="976545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cap="small" baseline="0" dirty="0"/>
            <a:t>Descrizione dei processi formativi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(rispetto alla situazione di partenza)</a:t>
          </a:r>
          <a:r>
            <a:rPr lang="it-IT" sz="2000" kern="1200" dirty="0"/>
            <a:t> </a:t>
          </a:r>
        </a:p>
      </dsp:txBody>
      <dsp:txXfrm>
        <a:off x="-831732" y="2081583"/>
        <a:ext cx="5139713" cy="976545"/>
      </dsp:txXfrm>
    </dsp:sp>
    <dsp:sp modelId="{EEF54019-D441-4891-A79C-15174E0B1754}">
      <dsp:nvSpPr>
        <dsp:cNvPr id="0" name=""/>
        <dsp:cNvSpPr/>
      </dsp:nvSpPr>
      <dsp:spPr>
        <a:xfrm>
          <a:off x="2711694" y="465654"/>
          <a:ext cx="2997816" cy="9280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SVILUPPO CULTURALE</a:t>
          </a:r>
        </a:p>
      </dsp:txBody>
      <dsp:txXfrm>
        <a:off x="2711694" y="465654"/>
        <a:ext cx="2997816" cy="928079"/>
      </dsp:txXfrm>
    </dsp:sp>
    <dsp:sp modelId="{5039E1D2-6881-445F-BE03-527461BEB160}">
      <dsp:nvSpPr>
        <dsp:cNvPr id="0" name=""/>
        <dsp:cNvSpPr/>
      </dsp:nvSpPr>
      <dsp:spPr>
        <a:xfrm>
          <a:off x="2744909" y="2110011"/>
          <a:ext cx="3003261" cy="91278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SVILUPPO PERSONALE</a:t>
          </a:r>
        </a:p>
      </dsp:txBody>
      <dsp:txXfrm>
        <a:off x="2744909" y="2110011"/>
        <a:ext cx="3003261" cy="912786"/>
      </dsp:txXfrm>
    </dsp:sp>
    <dsp:sp modelId="{3E211A5F-E502-4873-A02B-556629A6B036}">
      <dsp:nvSpPr>
        <dsp:cNvPr id="0" name=""/>
        <dsp:cNvSpPr/>
      </dsp:nvSpPr>
      <dsp:spPr>
        <a:xfrm>
          <a:off x="2717876" y="3827725"/>
          <a:ext cx="3007169" cy="95875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SVILUPPO SOCIALE</a:t>
          </a:r>
        </a:p>
      </dsp:txBody>
      <dsp:txXfrm>
        <a:off x="2717876" y="3827725"/>
        <a:ext cx="3007169" cy="958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44FDB-3299-4E78-8569-C481CD941428}">
      <dsp:nvSpPr>
        <dsp:cNvPr id="0" name=""/>
        <dsp:cNvSpPr/>
      </dsp:nvSpPr>
      <dsp:spPr>
        <a:xfrm>
          <a:off x="2396973" y="2649699"/>
          <a:ext cx="495601" cy="637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800" y="0"/>
              </a:lnTo>
              <a:lnTo>
                <a:pt x="247800" y="637257"/>
              </a:lnTo>
              <a:lnTo>
                <a:pt x="495601" y="637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624591" y="2948145"/>
        <a:ext cx="40364" cy="40364"/>
      </dsp:txXfrm>
    </dsp:sp>
    <dsp:sp modelId="{BD7C8127-5006-494F-812E-A3A2B3A83385}">
      <dsp:nvSpPr>
        <dsp:cNvPr id="0" name=""/>
        <dsp:cNvSpPr/>
      </dsp:nvSpPr>
      <dsp:spPr>
        <a:xfrm>
          <a:off x="2396973" y="503442"/>
          <a:ext cx="472879" cy="2146256"/>
        </a:xfrm>
        <a:custGeom>
          <a:avLst/>
          <a:gdLst/>
          <a:ahLst/>
          <a:cxnLst/>
          <a:rect l="0" t="0" r="0" b="0"/>
          <a:pathLst>
            <a:path>
              <a:moveTo>
                <a:pt x="0" y="2146256"/>
              </a:moveTo>
              <a:lnTo>
                <a:pt x="236439" y="2146256"/>
              </a:lnTo>
              <a:lnTo>
                <a:pt x="236439" y="0"/>
              </a:lnTo>
              <a:lnTo>
                <a:pt x="47287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>
        <a:off x="2578469" y="1521627"/>
        <a:ext cx="109886" cy="109886"/>
      </dsp:txXfrm>
    </dsp:sp>
    <dsp:sp modelId="{297DB58C-1F94-4C1D-B53C-0E23C82B4CF8}">
      <dsp:nvSpPr>
        <dsp:cNvPr id="0" name=""/>
        <dsp:cNvSpPr/>
      </dsp:nvSpPr>
      <dsp:spPr>
        <a:xfrm rot="16200000">
          <a:off x="-756168" y="2146256"/>
          <a:ext cx="5299398" cy="100688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VOTO DI AMMISSIONE AGLI ESAMI DI STATO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CONCLUSIVI DEL I CICLO DI ISTRUZIONE</a:t>
          </a:r>
          <a:endParaRPr lang="it-IT" sz="2200" kern="1200" dirty="0"/>
        </a:p>
      </dsp:txBody>
      <dsp:txXfrm>
        <a:off x="-756168" y="2146256"/>
        <a:ext cx="5299398" cy="1006885"/>
      </dsp:txXfrm>
    </dsp:sp>
    <dsp:sp modelId="{27C5ACBF-6068-44A9-B792-7C7EF54C8FC1}">
      <dsp:nvSpPr>
        <dsp:cNvPr id="0" name=""/>
        <dsp:cNvSpPr/>
      </dsp:nvSpPr>
      <dsp:spPr>
        <a:xfrm>
          <a:off x="2869852" y="0"/>
          <a:ext cx="3814122" cy="1006885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MEDIA ARITMETICA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DEI VOTI DISCIPLINARI (PUNTEGGIO IN DECIMI)</a:t>
          </a:r>
        </a:p>
      </dsp:txBody>
      <dsp:txXfrm>
        <a:off x="2869852" y="0"/>
        <a:ext cx="3814122" cy="1006885"/>
      </dsp:txXfrm>
    </dsp:sp>
    <dsp:sp modelId="{7E38374E-8574-4C62-89DF-A46E83007928}">
      <dsp:nvSpPr>
        <dsp:cNvPr id="0" name=""/>
        <dsp:cNvSpPr/>
      </dsp:nvSpPr>
      <dsp:spPr>
        <a:xfrm>
          <a:off x="2892574" y="2783514"/>
          <a:ext cx="3846223" cy="100688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+ 1 PUNTO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ATTRIBUITO DAL CDC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IN BASE AL PERCORSO PERSONALE DELL’ALUNNO</a:t>
          </a:r>
        </a:p>
      </dsp:txBody>
      <dsp:txXfrm>
        <a:off x="2892574" y="2783514"/>
        <a:ext cx="3846223" cy="1006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65778-F360-4973-B855-78D0ED707D9F}">
      <dsp:nvSpPr>
        <dsp:cNvPr id="0" name=""/>
        <dsp:cNvSpPr/>
      </dsp:nvSpPr>
      <dsp:spPr>
        <a:xfrm rot="5400000">
          <a:off x="5946602" y="-1922869"/>
          <a:ext cx="3298574" cy="7149073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IN PRESENZA DEI SEGUENTI DESCRITTORI: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ATTRIBUZIONE DI OTTIMO/DISTINTO NELLA VALUTAZIONE DEL COMPORTAMENTO NELL’ULTIMO ANNO DELLA SCUOLA SECONDARIA DI I GRADO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ASSENZA DI INSUFFICIENZE AL TERMINE DI OGNI ANNO DELLA SCUOLA SECONDARIA DI I GRADO  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RAGGIUNGIMENTO DI UNO SVILUPPO PERSONALE/SOCIALE/CULTURALE AVANZATO AL TERMINE DEL PRIMO CICLO DI ISTRUZIONE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CONSEGUIMENTO DI LIVELLI INTERMEDI/ALTI NEGLI ESITI DELLE PROVE INVALSI SVOLTE NEL 3° ANNO DI SCUOLA SECONDARIA DI I GRADO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Wingdings" panose="05000000000000000000" pitchFamily="2" charset="2"/>
            <a:buChar char="Ø"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SVOLGIMENTO DI CORSI FORMATIVI SCOLASTICI/EXTRASCOLASTICI CERTIFICABILI (ES: CORSI DI LINGUA/ TEATRO/ MUSICA/ INFORMATICA), PARTECIPAZIONE ATTIVA A EVENTI SCOLASTICI SIGNIFICATIVI,  COLLABORAZIONE CON ASSOCIAZIONI DI VOLONTARIATO, ATTIVITÀ AGONISTICA NEL CORSO DEL TRIENNIO</a:t>
          </a:r>
          <a:r>
            <a:rPr lang="it-IT" sz="1050" kern="1200" dirty="0"/>
            <a:t>.</a:t>
          </a:r>
        </a:p>
      </dsp:txBody>
      <dsp:txXfrm rot="-5400000">
        <a:off x="4021353" y="163403"/>
        <a:ext cx="6988050" cy="2976528"/>
      </dsp:txXfrm>
    </dsp:sp>
    <dsp:sp modelId="{A429F3DF-3D3E-4D2A-934D-B2500506F797}">
      <dsp:nvSpPr>
        <dsp:cNvPr id="0" name=""/>
        <dsp:cNvSpPr/>
      </dsp:nvSpPr>
      <dsp:spPr>
        <a:xfrm>
          <a:off x="0" y="1427919"/>
          <a:ext cx="4021353" cy="44749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+ 1 PUNTO</a:t>
          </a:r>
        </a:p>
      </dsp:txBody>
      <dsp:txXfrm>
        <a:off x="21845" y="1449764"/>
        <a:ext cx="3977663" cy="403805"/>
      </dsp:txXfrm>
    </dsp:sp>
    <dsp:sp modelId="{0B9D811A-13D5-4E3B-9CC5-D8B94F1FB1AF}">
      <dsp:nvSpPr>
        <dsp:cNvPr id="0" name=""/>
        <dsp:cNvSpPr/>
      </dsp:nvSpPr>
      <dsp:spPr>
        <a:xfrm rot="5400000">
          <a:off x="7284046" y="82101"/>
          <a:ext cx="638538" cy="7156061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IN CASO DI: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PERCORSO COMPLESSIVAMENTE POSITIVO (IN BASE ALL’ANALISI DEI DESCRITTORI</a:t>
          </a:r>
          <a:r>
            <a:rPr lang="it-IT" sz="1300" kern="1200" dirty="0"/>
            <a:t>)</a:t>
          </a:r>
        </a:p>
      </dsp:txBody>
      <dsp:txXfrm rot="-5400000">
        <a:off x="4025285" y="3372034"/>
        <a:ext cx="7124890" cy="576196"/>
      </dsp:txXfrm>
    </dsp:sp>
    <dsp:sp modelId="{A23B8419-F85E-4892-8CF1-3F776B5E5B57}">
      <dsp:nvSpPr>
        <dsp:cNvPr id="0" name=""/>
        <dsp:cNvSpPr/>
      </dsp:nvSpPr>
      <dsp:spPr>
        <a:xfrm>
          <a:off x="0" y="3421387"/>
          <a:ext cx="4025284" cy="477491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+ 0,5 PUNTI</a:t>
          </a:r>
        </a:p>
      </dsp:txBody>
      <dsp:txXfrm>
        <a:off x="23309" y="3444696"/>
        <a:ext cx="3978666" cy="430873"/>
      </dsp:txXfrm>
    </dsp:sp>
    <dsp:sp modelId="{14A03D7A-77F4-4511-B0B0-EBBAD74722E0}">
      <dsp:nvSpPr>
        <dsp:cNvPr id="0" name=""/>
        <dsp:cNvSpPr/>
      </dsp:nvSpPr>
      <dsp:spPr>
        <a:xfrm rot="5400000">
          <a:off x="7007914" y="1032749"/>
          <a:ext cx="1175951" cy="7149073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IN CASO DI: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it-IT" sz="1200" kern="1200" dirty="0">
              <a:latin typeface="Arial" panose="020B0604020202020204" pitchFamily="34" charset="0"/>
              <a:cs typeface="Arial" panose="020B0604020202020204" pitchFamily="34" charset="0"/>
            </a:rPr>
            <a:t>PERCORSO NON SIGNIFICATIVO (IN BASE ALL’ANALISI DEI DESCRITTORI)</a:t>
          </a:r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400" kern="1200" dirty="0"/>
        </a:p>
      </dsp:txBody>
      <dsp:txXfrm rot="-5400000">
        <a:off x="4021354" y="4076715"/>
        <a:ext cx="7091668" cy="1061141"/>
      </dsp:txXfrm>
    </dsp:sp>
    <dsp:sp modelId="{0A9B748D-E554-4C6F-B54A-75F0CF741F31}">
      <dsp:nvSpPr>
        <dsp:cNvPr id="0" name=""/>
        <dsp:cNvSpPr/>
      </dsp:nvSpPr>
      <dsp:spPr>
        <a:xfrm>
          <a:off x="0" y="4398508"/>
          <a:ext cx="4021353" cy="417556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0 PUNTI</a:t>
          </a:r>
        </a:p>
      </dsp:txBody>
      <dsp:txXfrm>
        <a:off x="20383" y="4418891"/>
        <a:ext cx="3980587" cy="376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8FB72D-08B2-4299-A345-EDA0DB204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949286-49D8-4F96-ABB5-A77DEAB51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EEE1E2-4C2A-4C38-9FF0-A900ADD8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F9E9B6-ED8E-4556-8BE1-D6CB030A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E5954F-7F9F-4D9B-94E1-DFDA8A8A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56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9F9114-6FC0-46B8-ACC2-8EEC99C0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DBE0804-8962-479D-9583-6704F785C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C2317E-76B0-4784-9C72-E7502444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9E8047-81BD-488D-99CF-440599627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A706C0-ABDA-4D46-A8F8-13F91678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2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06E8785-3AC6-414B-B521-60B547E42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367D23E-E60F-430C-93B9-E97ED7928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79160D-3C2A-426D-9FA5-584938E1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14A7C1-D305-40B3-A37C-D0597C7CC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F2CF77-A2D9-4835-916F-A84B81CD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6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BD471B-0121-4C73-A481-16CA4B94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BFC721-969E-44F1-B399-283829505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FBC797-05FA-4B24-9EB4-BEE0DE6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5EAF46-9185-480C-93B4-C2889FCD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82ED44-78C8-44B0-8DA3-5F434495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81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50E622-2A18-49A2-ACA3-36F9A7F74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F1C1E9-2EAF-4AE2-9D95-99DA60C34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14B8A6-CBA9-42D4-9311-6BC1057B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6E3338-BE75-4824-9630-27F795EB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879345-180B-41D6-92BD-F4CB0E76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30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525F3D-C687-4F5E-97A1-E7F9C32E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169015-F896-4330-84B8-0F520BE18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3ED640-5D70-4476-AFA4-1C2145BE5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0BA1DE-D791-4F4F-9EC2-C4FBBFA7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FB08C4-4DAC-4E8C-ABB0-5632A3357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2DFB7F-E488-4BFF-AD08-58F9FEB6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54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DBE670-1A8D-4D6E-85C5-101868C14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1473CD-64D5-4A29-AE0C-D891B9F57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2595F7-F915-4716-834A-B94886BEA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3EBACE3-1E0D-4DCE-A200-6BB7FFD0D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EDA507-915B-4ED7-A07E-9BF33B81C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977FD5-EF5E-409B-B4BD-E1D29522D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630F7F6-E348-48B8-B9AF-C130918A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A09DA1C-D113-4387-BBB9-453F2981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96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88DF16-7F10-44E8-A87F-D2604889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7243FAE-1CC9-450D-B3BA-77507BCB7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26380B-E9DD-4227-8AD1-5E9952BE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DEEEECC-0C94-493A-BFB3-CEEDD5C3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01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5C67AF-0FB5-43E3-8968-5DAFC20E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1E28D16-E644-4092-8410-4EBFEEB86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81DA633-9256-4687-A389-FCA48179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6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4E9B6B-7606-476C-AE98-54C58E42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30BD4D-55C9-498F-A3E7-0AD3834D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D5EFEFF-9BA3-4A8B-981A-394349148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659C10-AF57-4A5F-BB3B-C93749DF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3BD4C2-0A3B-418D-9394-65BCDF5F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45E392-6731-4923-BB9F-47D1B40EB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56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C5EB89-3C6B-4B13-9BCF-F3970F27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2475FD9-9589-4CA2-9944-48A286A519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485896-FEA4-4BC3-B451-341775B20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A69428D-C5F2-434D-B915-700916BBE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2FB211-FC1A-4BB2-B5D8-80FD553D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B3DDA7-4A18-465C-8A6E-7A90D522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0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53895D9-D3EF-40CC-8F72-96CCDF22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BA78E1-6064-4B3C-AEB0-FE71FA91F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7A5921-DFF5-41FC-8FE5-7815C0BA7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FC2A-41D0-4624-8198-40F0C75958F8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5C9CA0-9308-4937-80FC-E5A473F14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04384A-6CD7-4B15-927C-FA2F55D30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35FF-4CBB-42E4-8735-88798A07E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4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6005DB0-6732-4D4C-A67C-41CD074812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355403"/>
              </p:ext>
            </p:extLst>
          </p:nvPr>
        </p:nvGraphicFramePr>
        <p:xfrm>
          <a:off x="1137582" y="3206524"/>
          <a:ext cx="10305057" cy="3226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193">
                  <a:extLst>
                    <a:ext uri="{9D8B030D-6E8A-4147-A177-3AD203B41FA5}">
                      <a16:colId xmlns:a16="http://schemas.microsoft.com/office/drawing/2014/main" val="1005698600"/>
                    </a:ext>
                  </a:extLst>
                </a:gridCol>
                <a:gridCol w="8625864">
                  <a:extLst>
                    <a:ext uri="{9D8B030D-6E8A-4147-A177-3AD203B41FA5}">
                      <a16:colId xmlns:a16="http://schemas.microsoft.com/office/drawing/2014/main" val="2361543830"/>
                    </a:ext>
                  </a:extLst>
                </a:gridCol>
              </a:tblGrid>
              <a:tr h="10018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 </a:t>
                      </a: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Presentazione del corso.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Normativa di riferimento.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Impostazione del lavoro:  gruppi di lavoro a distanza su piattaforma e-learning  e in presenza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237938"/>
                  </a:ext>
                </a:extLst>
              </a:tr>
              <a:tr h="3136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</a:t>
                      </a: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highlight>
                            <a:srgbClr val="D3D3D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 e modalità di valutazione degli apprendimenti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366810"/>
                  </a:ext>
                </a:extLst>
              </a:tr>
              <a:tr h="3136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5  </a:t>
                      </a: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dic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highlight>
                            <a:srgbClr val="D3D3D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 e modalità di valutazione degli apprendimenti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166729"/>
                  </a:ext>
                </a:extLst>
              </a:tr>
              <a:tr h="3136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  </a:t>
                      </a: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dic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highlight>
                            <a:srgbClr val="D3D3D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 e modalità di valutazione degli apprendimenti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390693"/>
                  </a:ext>
                </a:extLst>
              </a:tr>
              <a:tr h="3136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 </a:t>
                      </a: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highlight>
                            <a:srgbClr val="00FFFF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 generali per la non ammissione alla classe successiva e all’esame di Stato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08930"/>
                  </a:ext>
                </a:extLst>
              </a:tr>
              <a:tr h="6559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  mar 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Strategie per il miglioramento dei livelli di apprendimento    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 e modalità di valorizzazione del percorso scolastico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6998733"/>
                  </a:ext>
                </a:extLst>
              </a:tr>
              <a:tr h="3136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  mar 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Incontro finale 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85132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213760-5DFE-4816-9DDC-93B2DDC72E03}"/>
              </a:ext>
            </a:extLst>
          </p:cNvPr>
          <p:cNvSpPr txBox="1"/>
          <p:nvPr/>
        </p:nvSpPr>
        <p:spPr bwMode="white">
          <a:xfrm>
            <a:off x="1137582" y="215248"/>
            <a:ext cx="10305057" cy="195438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ISTITUTO COMPRENSIVO URUGUAY</a:t>
            </a:r>
          </a:p>
          <a:p>
            <a:pPr algn="r"/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AMBITO TERRITORIALE RM9</a:t>
            </a:r>
          </a:p>
          <a:p>
            <a:pPr algn="r"/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DIRETTORE DEL CORSO D.S. Dott.ssa ANGELA MINERVA</a:t>
            </a:r>
          </a:p>
          <a:p>
            <a:pPr algn="ctr"/>
            <a:endParaRPr lang="it-IT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Corso di formazione</a:t>
            </a:r>
          </a:p>
          <a:p>
            <a:endParaRPr 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VALUTARE E CERTIFICARE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2087055-1B11-44B9-BAA2-7CAA828E1E83}"/>
              </a:ext>
            </a:extLst>
          </p:cNvPr>
          <p:cNvSpPr txBox="1"/>
          <p:nvPr/>
        </p:nvSpPr>
        <p:spPr>
          <a:xfrm>
            <a:off x="1426143" y="2341442"/>
            <a:ext cx="10180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Decreto Legislativo 62/2017, Decreto Ministeriale 741, Decreto Ministeriale 742, Circolare MIUR Prot. 1865  del 10-10-2017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952B077-06EE-4B40-A16D-3E693B58EC45}"/>
              </a:ext>
            </a:extLst>
          </p:cNvPr>
          <p:cNvSpPr/>
          <p:nvPr/>
        </p:nvSpPr>
        <p:spPr>
          <a:xfrm>
            <a:off x="1137582" y="2698693"/>
            <a:ext cx="244573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/>
              <a:t>CONTENUTI DEL CORSO</a:t>
            </a:r>
          </a:p>
        </p:txBody>
      </p:sp>
    </p:spTree>
    <p:extLst>
      <p:ext uri="{BB962C8B-B14F-4D97-AF65-F5344CB8AC3E}">
        <p14:creationId xmlns:p14="http://schemas.microsoft.com/office/powerpoint/2010/main" val="173905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AF60AADE-5424-4B5A-952C-AAA76DB50F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2037673"/>
              </p:ext>
            </p:extLst>
          </p:nvPr>
        </p:nvGraphicFramePr>
        <p:xfrm>
          <a:off x="-855578" y="1130967"/>
          <a:ext cx="7124032" cy="5139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AF046F34-1DBD-46BD-9331-49B7DB3D5040}"/>
              </a:ext>
            </a:extLst>
          </p:cNvPr>
          <p:cNvSpPr txBox="1"/>
          <p:nvPr/>
        </p:nvSpPr>
        <p:spPr>
          <a:xfrm>
            <a:off x="4892603" y="1324909"/>
            <a:ext cx="5293437" cy="1524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Padronanza degli strumenti espressivi e comunicativi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Autonomia ed efficacia nell’organizzazione del lavoro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Acquisizione degli apprendimenti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Motivazione, partecipazione e interesse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E640386-E86D-4582-8845-6BE84AF146B7}"/>
              </a:ext>
            </a:extLst>
          </p:cNvPr>
          <p:cNvSpPr txBox="1"/>
          <p:nvPr/>
        </p:nvSpPr>
        <p:spPr>
          <a:xfrm>
            <a:off x="10335125" y="1324908"/>
            <a:ext cx="1564106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Livelli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Avanzato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Intermedio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Base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Iniziale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2474CE7-BCB6-4D71-83FD-821216E0A311}"/>
              </a:ext>
            </a:extLst>
          </p:cNvPr>
          <p:cNvSpPr txBox="1"/>
          <p:nvPr/>
        </p:nvSpPr>
        <p:spPr>
          <a:xfrm>
            <a:off x="4892603" y="3035790"/>
            <a:ext cx="5293437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Consapevolezza di sé e delle proprie potenzialità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Collaborazione al processo di apprendimento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Responsabilità e impegno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Spirito di iniziativa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EC3C232-5E59-4EEC-8239-1A026227A996}"/>
              </a:ext>
            </a:extLst>
          </p:cNvPr>
          <p:cNvSpPr txBox="1"/>
          <p:nvPr/>
        </p:nvSpPr>
        <p:spPr>
          <a:xfrm>
            <a:off x="4892603" y="4837900"/>
            <a:ext cx="5293437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Rispetto di sé e degli altri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Spirito di collaborazione e solidarietà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Disponibilità al confronto e al dialogo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F210F27-3F65-438C-8BED-1478B1712235}"/>
              </a:ext>
            </a:extLst>
          </p:cNvPr>
          <p:cNvSpPr txBox="1"/>
          <p:nvPr/>
        </p:nvSpPr>
        <p:spPr>
          <a:xfrm>
            <a:off x="10335125" y="3081956"/>
            <a:ext cx="1564106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Livelli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Avanzato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Intermedio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Base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Iniziale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7BE4C7E-B371-47B5-882E-B20F83501C38}"/>
              </a:ext>
            </a:extLst>
          </p:cNvPr>
          <p:cNvSpPr txBox="1"/>
          <p:nvPr/>
        </p:nvSpPr>
        <p:spPr>
          <a:xfrm>
            <a:off x="10335125" y="4793352"/>
            <a:ext cx="1564106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Livelli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Avanzato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Intermedio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Base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Iniziale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1F89D1-72B7-4825-B93F-7BD960408F30}"/>
              </a:ext>
            </a:extLst>
          </p:cNvPr>
          <p:cNvSpPr txBox="1"/>
          <p:nvPr/>
        </p:nvSpPr>
        <p:spPr>
          <a:xfrm>
            <a:off x="2207568" y="212065"/>
            <a:ext cx="7992888" cy="5788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CRITERI E MODALITA’ DI VALUTAZIONE DEGLI APPRENDIMENTI, INTEGRATA CON LA DESCRIZIONE DEI PROCESSI FORMATIVI E DEL LIVELLO GLOBALE DI SVILUPPO DEGLI APPRENDIMENTI CONSEGUITO</a:t>
            </a:r>
          </a:p>
        </p:txBody>
      </p:sp>
    </p:spTree>
    <p:extLst>
      <p:ext uri="{BB962C8B-B14F-4D97-AF65-F5344CB8AC3E}">
        <p14:creationId xmlns:p14="http://schemas.microsoft.com/office/powerpoint/2010/main" val="326430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15DCF9D-DC29-4FBA-8CF2-D6BAA4AAB138}"/>
              </a:ext>
            </a:extLst>
          </p:cNvPr>
          <p:cNvSpPr txBox="1"/>
          <p:nvPr/>
        </p:nvSpPr>
        <p:spPr>
          <a:xfrm>
            <a:off x="940903" y="440654"/>
            <a:ext cx="4559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DESCRIZIONE DEL LIVELLO GLOBALE DI SVILUPPO DEGLI APPRENDIMENTI CONSEGUITO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37C1C8C-7940-482E-A608-669485476219}"/>
              </a:ext>
            </a:extLst>
          </p:cNvPr>
          <p:cNvSpPr txBox="1"/>
          <p:nvPr/>
        </p:nvSpPr>
        <p:spPr>
          <a:xfrm>
            <a:off x="5847348" y="193940"/>
            <a:ext cx="5610725" cy="16466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/>
              <a:t>Livelli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Eccellente – Avanzato – Intermedio - Base</a:t>
            </a:r>
          </a:p>
          <a:p>
            <a:pPr>
              <a:lnSpc>
                <a:spcPct val="150000"/>
              </a:lnSpc>
            </a:pPr>
            <a:endParaRPr lang="it-IT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Parziale acquisizione dei livelli di apprendimento</a:t>
            </a:r>
          </a:p>
          <a:p>
            <a:endParaRPr lang="it-IT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Mancata acquisizione dei livelli di apprendimento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98B8891-C3CF-4AB1-85B9-65D96DAE3692}"/>
              </a:ext>
            </a:extLst>
          </p:cNvPr>
          <p:cNvSpPr txBox="1"/>
          <p:nvPr/>
        </p:nvSpPr>
        <p:spPr>
          <a:xfrm>
            <a:off x="940904" y="2106889"/>
            <a:ext cx="10517169" cy="13542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L’alunno mostra uno sviluppo culturale di livello…………………………………(avanzato/ intermedio/ base/ iniziale) in relazione alla  padronanza degli strumenti espressivi e comunicativi, all’autonomia ed efficacia nell’organizzazione del proprio lavoro, all’acquisizione degli apprendimenti, alla motivazione, alla partecipazione e all’interesse.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E97E11-72F8-4C0B-BAD5-93E5E361BDD4}"/>
              </a:ext>
            </a:extLst>
          </p:cNvPr>
          <p:cNvSpPr txBox="1"/>
          <p:nvPr/>
        </p:nvSpPr>
        <p:spPr>
          <a:xfrm>
            <a:off x="940903" y="3294012"/>
            <a:ext cx="10517169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L’alunno evidenzia uno sviluppo personale di livello…………………………………(avanzato/ intermedio/ base/ iniziale) rispetto alla consapevolezza di sé e delle proprie potenzialità, alla collaborazione al processo di apprendimento, alla responsabilità,  all’impegno e allo spirito di iniziativa.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F0038B-4E9C-40D9-B5BD-1F7AE84EFD04}"/>
              </a:ext>
            </a:extLst>
          </p:cNvPr>
          <p:cNvSpPr txBox="1"/>
          <p:nvPr/>
        </p:nvSpPr>
        <p:spPr>
          <a:xfrm>
            <a:off x="940903" y="4392917"/>
            <a:ext cx="1051716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L’alunno dimostra uno sviluppo sociale di livello…………………………………(avanzato/ intermedio/ base/ iniziale) considerati il rispetto di sé e degli altri, lo spirito di collaborazione e di solidarietà, la disponibilità al confronto ed al dialogo.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3BA162D-2A37-4731-9B60-6C8D6CF429DC}"/>
              </a:ext>
            </a:extLst>
          </p:cNvPr>
          <p:cNvSpPr txBox="1"/>
          <p:nvPr/>
        </p:nvSpPr>
        <p:spPr>
          <a:xfrm>
            <a:off x="940904" y="5214823"/>
            <a:ext cx="10517167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L’alunno ha evidenziato una parziale acquisizione dei livelli di apprendimento 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 CASO DI NON AMMISSIONE ALLA CLASSE SUCCESSIVA: 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L’alunno ha evidenziato una mancata acquisizione dei livelli di apprendimento</a:t>
            </a:r>
          </a:p>
        </p:txBody>
      </p:sp>
    </p:spTree>
    <p:extLst>
      <p:ext uri="{BB962C8B-B14F-4D97-AF65-F5344CB8AC3E}">
        <p14:creationId xmlns:p14="http://schemas.microsoft.com/office/powerpoint/2010/main" val="332869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414B869-FA06-476E-98B2-5672939C78A3}"/>
              </a:ext>
            </a:extLst>
          </p:cNvPr>
          <p:cNvSpPr txBox="1"/>
          <p:nvPr/>
        </p:nvSpPr>
        <p:spPr>
          <a:xfrm>
            <a:off x="503583" y="331336"/>
            <a:ext cx="11025807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GENERALI PER LA NON AMMISSIONE ALLA CLASSE SUCCESSIVA (SCUOLA PRIMARIA)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62169A2-BBE4-4C67-90F0-E46D3F471900}"/>
              </a:ext>
            </a:extLst>
          </p:cNvPr>
          <p:cNvSpPr txBox="1"/>
          <p:nvPr/>
        </p:nvSpPr>
        <p:spPr>
          <a:xfrm>
            <a:off x="563216" y="1192696"/>
            <a:ext cx="11284225" cy="11673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DLGS N. 62/2017 ART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SOLO IN CASI ECCEZIONALI E COMPROVATI DA SPECIFICA MOTIVAZIONE (SULLA BASE DEI CRITERI DEFINITI DAL COLLEGIO DEI DOCENTI) SI PUÒ NON AMMETTERE ALLA CLASSE SUCCESSIVA. LA DECISIONE È ASSUNTA ALL’UNANIMITÀ.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96189A1-6850-472A-98B9-F93AFA715209}"/>
              </a:ext>
            </a:extLst>
          </p:cNvPr>
          <p:cNvSpPr txBox="1"/>
          <p:nvPr/>
        </p:nvSpPr>
        <p:spPr>
          <a:xfrm>
            <a:off x="563217" y="2360067"/>
            <a:ext cx="11284226" cy="3975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CRITERI INDIVIDUATI</a:t>
            </a:r>
          </a:p>
          <a:p>
            <a:pPr marL="628650" lvl="1" indent="-17145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L’ALUNNO NON HA ACQUISITO LE CONOSCENZE E ABILITÀ NECESSARIE AGLI APPRENDIMENTI SUCCESSIVI NONOSTANTE LE STRATEGIE DI MIGLIORAMENTO ATTIVATE DALLA SCUOLA;</a:t>
            </a:r>
          </a:p>
          <a:p>
            <a:pPr marL="628650" lvl="1" indent="-17145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it-IT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28650" lvl="1" indent="-17145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L’ALUNNO, CONSIDERATO IL SUO LIVELLO INIZIALE, NON HA COMPIUTO PROGRESSI E HA AVUTO  UN INADEGUATO SVILUPPO DEGLI APPRENDIMENTI NONOSTANTE LE STRATEGIE DI MIGLIORAMENTO ATTIVATE DALLA SCUOLA;</a:t>
            </a:r>
          </a:p>
          <a:p>
            <a:pPr marL="628650" lvl="1" indent="-17145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it-IT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L’ALUNNO NECESSITA DI ULTERIORI TEMPI PER APPROCCIARSI CON MAGGIORE MATURITÀ COGNITIVA ED EFFICACIA AI VARI CONTENUTI CONOSCITIVI PROPOSTI;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it-IT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28650" lvl="1" indent="-17145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 CASO DI DISABILITÀ, SU CONCORDE PARERE DELLA SCUOLA, DELLA FAMIGLIA E DEGLI OPERATORI DEI SERVIZI SOCIOSANITARI ESPRESSO FORMALMENTE IN SEDE DI GLHO, SI DECIDE LA PERMANENZA DI UN ANNO NELLA SCUOLA PRIMARIA PER OFFRIRE TEMPI PIÙ LUNGHI E ULTERIORI SOLLECITAZIONI DI SVILUPPO DEGLI APPRENDIMENTI E DELLE CAPACITÀ DI SOCIALIZZAZIONE, RELAZIONE E  COMUNICAZIONE PREVISTI NEL PEI.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397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9E41B5-A306-427B-80FD-3C6560DCB41E}"/>
              </a:ext>
            </a:extLst>
          </p:cNvPr>
          <p:cNvSpPr txBox="1"/>
          <p:nvPr/>
        </p:nvSpPr>
        <p:spPr>
          <a:xfrm>
            <a:off x="450574" y="222649"/>
            <a:ext cx="11264347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GENERALI PER LA NON AMMISSIONE ALLA CLASSE SUCCESSIVA</a:t>
            </a:r>
          </a:p>
          <a:p>
            <a:pPr algn="ctr"/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(SCUOLA SECONDARIA I GRADO)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6280823-2D17-43A2-A2A3-F5D52918EF99}"/>
              </a:ext>
            </a:extLst>
          </p:cNvPr>
          <p:cNvSpPr/>
          <p:nvPr/>
        </p:nvSpPr>
        <p:spPr>
          <a:xfrm>
            <a:off x="424538" y="4286651"/>
            <a:ext cx="10892818" cy="22300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CRITERI INDIVIDUATI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PARZIALE O MANCATA ACQUISIZIONE DEI LIVELLI DI APPRENDIMENTO ESSENZIALI IN PIÙ DISCIPLINE (NONOSTANTE LE DOCUMENTATE AZIONI DI MIGLIORAMENTO ATTIVATE DALLA SCUOLA); PROGRESSI IRRILEVANTI RISPETTO ALLA SITUAZIONE DI PARTENZA; PERSISTENTI CARENZE NELLO SVILUPPO CULTURALE, PERSONALE E SOCIALE, IN TERMINI DI MOTIVAZIONE ALLO STUDIO, IMPEGNO, ASSUNZIONE DI RESPONSABILITÀ, COLLABORAZIONE E CONFRONTO CON I COMPAGNI.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rabicPeriod"/>
            </a:pPr>
            <a:endParaRPr lang="it-IT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 CASO DI DISABILITÀ, SU CONCORDE PARERE DELLA SCUOLA, DELLA FAMIGLIA E DEGLI OPERATORI DEI SERVIZI SOCIOSANITARI ESPRESSO FORMALMENTE IN SEDE DI GLHO, SI DECIDE LA PERMANENZA DI UN ANNO NELLA SCUOLA SECONDARIA PER OFFRIRE TEMPI PIÙ LUNGHI E ULTERIORI SOLLECITAZIONI DI SVILUPPO DEGLI APPRENDIMENTI E DELLE CAPACITÀ DI SOCIALIZZAZIONE, RELAZIONE E COMUNICAZIONE PREVISTI NEL PEI.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5A154B9-DE52-4A8A-AFFD-2E256BBEAF56}"/>
              </a:ext>
            </a:extLst>
          </p:cNvPr>
          <p:cNvSpPr/>
          <p:nvPr/>
        </p:nvSpPr>
        <p:spPr>
          <a:xfrm>
            <a:off x="450574" y="1100857"/>
            <a:ext cx="2141227" cy="31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1400" b="1" dirty="0" err="1">
                <a:solidFill>
                  <a:prstClr val="black"/>
                </a:solidFill>
                <a:ea typeface="Calibri"/>
                <a:cs typeface="Times New Roman"/>
              </a:rPr>
              <a:t>DLgs</a:t>
            </a:r>
            <a:r>
              <a:rPr lang="it-IT" sz="1400" b="1" dirty="0">
                <a:solidFill>
                  <a:prstClr val="black"/>
                </a:solidFill>
                <a:ea typeface="Calibri"/>
                <a:cs typeface="Times New Roman"/>
              </a:rPr>
              <a:t> n. 62/2017 ART. 6 E 7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B77F76-2D07-4810-9F62-E0FEBC2922D3}"/>
              </a:ext>
            </a:extLst>
          </p:cNvPr>
          <p:cNvSpPr txBox="1"/>
          <p:nvPr/>
        </p:nvSpPr>
        <p:spPr>
          <a:xfrm>
            <a:off x="424538" y="1515611"/>
            <a:ext cx="10892818" cy="26689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 NON AMMISSIONE VIENE DELIBERATA A MAGGIORANZA; IL VOTO ESPRESSO DALL’INSEGNANTE DI RELIGIONE CATTOLICA/ATTIVITÀ ALTERNATIVE – PER I SOLI ALUNNI CHE SI AVVALGONO DI DETTI INSEGNAMENTI – SE DETERMINANTE PER LA DECISIONE ASSUNTA DAL CDC DIVIENE UN GIUDIZIO MOTIVATO ISCRITTO A VERBALE.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 NON AMMISSIONE E’ PREVISTA IN CASO DI:</a:t>
            </a:r>
          </a:p>
          <a:p>
            <a:pPr marL="800100" lvl="1" indent="-342900">
              <a:lnSpc>
                <a:spcPct val="107000"/>
              </a:lnSpc>
              <a:buSzPts val="1100"/>
              <a:buFont typeface="Times New Roman"/>
              <a:buAutoNum type="arabicPeriod"/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SANZIONE DISCIPLINARE DI ESCLUSIONE DALLO SCRUTINIO FINALE O DELLA NON AMMISSIONE ALL’ESAME DI STATO (ART. 4 COMMI 6 E 9 BIS DEL D.P.R. N. 249/1998)</a:t>
            </a:r>
          </a:p>
          <a:p>
            <a:pPr marL="800100" lvl="1" indent="-342900">
              <a:lnSpc>
                <a:spcPct val="107000"/>
              </a:lnSpc>
              <a:buSzPts val="1100"/>
              <a:buFont typeface="Times New Roman"/>
              <a:buAutoNum type="arabicPeriod"/>
            </a:pPr>
            <a:endParaRPr lang="it-IT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buSzPts val="1100"/>
              <a:buFont typeface="Times New Roman"/>
              <a:buAutoNum type="arabicPeriod"/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MANCATA FREQUENZA DI ALMENO 3/4 DEL MONTE ORE ANNUALE PERSONALIZZATO, FATTE SALVE LE EVENTUALI MOTIVATE DEROGHE DELIBERATE DAL COLLEGIO DEI DOCENTI</a:t>
            </a:r>
          </a:p>
          <a:p>
            <a:pPr marL="800100" lvl="1" indent="-342900">
              <a:lnSpc>
                <a:spcPct val="107000"/>
              </a:lnSpc>
              <a:buSzPts val="1100"/>
              <a:buFont typeface="Times New Roman"/>
              <a:buAutoNum type="arabicPeriod"/>
            </a:pPr>
            <a:endParaRPr lang="it-IT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buSzPts val="1100"/>
              <a:buFont typeface="Times New Roman"/>
              <a:buAutoNum type="arabicPeriod"/>
            </a:pPr>
            <a:r>
              <a:rPr lang="it-IT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MANCATA PARTECIPAZIONE ALLE PROVE NAZIONALI DI ITALIANO, MATEMATICA E INGLESE PREDISPOSTE DALL’INVALSI (SOLO PER L’AMMISSIONE ALL’ESAME DI STATO)</a:t>
            </a:r>
          </a:p>
        </p:txBody>
      </p:sp>
    </p:spTree>
    <p:extLst>
      <p:ext uri="{BB962C8B-B14F-4D97-AF65-F5344CB8AC3E}">
        <p14:creationId xmlns:p14="http://schemas.microsoft.com/office/powerpoint/2010/main" val="297711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5F9D59-53AE-4A18-AD30-F61468D82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STRATEGIE PER IL MIGLIORAMENTO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8D1E219-7497-4991-B59B-3F20E9179C8D}"/>
              </a:ext>
            </a:extLst>
          </p:cNvPr>
          <p:cNvSpPr txBox="1"/>
          <p:nvPr/>
        </p:nvSpPr>
        <p:spPr>
          <a:xfrm>
            <a:off x="838199" y="1586054"/>
            <a:ext cx="1030687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Applicare strategie didattiche innovative e inclusive (cooperative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peer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flipped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classroom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solving, didattica laboratoriale 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discovery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spaced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7CAD18-B7DC-41B9-9FE6-0995ACEE9D77}"/>
              </a:ext>
            </a:extLst>
          </p:cNvPr>
          <p:cNvSpPr txBox="1"/>
          <p:nvPr/>
        </p:nvSpPr>
        <p:spPr>
          <a:xfrm>
            <a:off x="838197" y="2517371"/>
            <a:ext cx="1030687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Incentivare forme di didattica laboratoriale e per competenze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A6DC0F3-BAAE-49F1-95E9-65086C07A6A8}"/>
              </a:ext>
            </a:extLst>
          </p:cNvPr>
          <p:cNvSpPr txBox="1"/>
          <p:nvPr/>
        </p:nvSpPr>
        <p:spPr>
          <a:xfrm>
            <a:off x="838198" y="2910936"/>
            <a:ext cx="1030687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Effettuare una pausa didattica all’inizio di ogni quadrimestre per effettuare un lavoro di recupero, consolidamento, potenziamento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6132565-02C5-4B1A-A4C2-FB8E4C574C61}"/>
              </a:ext>
            </a:extLst>
          </p:cNvPr>
          <p:cNvSpPr txBox="1"/>
          <p:nvPr/>
        </p:nvSpPr>
        <p:spPr>
          <a:xfrm>
            <a:off x="838198" y="3574004"/>
            <a:ext cx="1030687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Svolgere attività di recupero, consolidamento, potenziamento per classi parallele, compatibilmente con le risorse assegnate e l’organizzazione oraria</a:t>
            </a:r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68526AB-3056-4FDE-8685-52A4E966035B}"/>
              </a:ext>
            </a:extLst>
          </p:cNvPr>
          <p:cNvSpPr txBox="1"/>
          <p:nvPr/>
        </p:nvSpPr>
        <p:spPr>
          <a:xfrm>
            <a:off x="838198" y="4514071"/>
            <a:ext cx="1030687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Svolgere corsi pomeridiani di recupero e di potenziamento, compatibilmente con le risorse assegnate e l’organizzazione oraria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27B6BA8-4A3B-4AEA-92DE-12FA7196ACD3}"/>
              </a:ext>
            </a:extLst>
          </p:cNvPr>
          <p:cNvSpPr txBox="1"/>
          <p:nvPr/>
        </p:nvSpPr>
        <p:spPr>
          <a:xfrm>
            <a:off x="838197" y="5160402"/>
            <a:ext cx="1030687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Attivare sportelli di ascolto per alunni e genitori avvalendosi della collaborazione di esperti qualificati 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CDEA202-1EBF-48EF-8BFC-882DAAAC29D3}"/>
              </a:ext>
            </a:extLst>
          </p:cNvPr>
          <p:cNvSpPr txBox="1"/>
          <p:nvPr/>
        </p:nvSpPr>
        <p:spPr>
          <a:xfrm>
            <a:off x="838198" y="5553968"/>
            <a:ext cx="1030687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Proporre attività che promuovano l’autonomia operativa e la corretta gestione del tempo</a:t>
            </a:r>
          </a:p>
        </p:txBody>
      </p:sp>
    </p:spTree>
    <p:extLst>
      <p:ext uri="{BB962C8B-B14F-4D97-AF65-F5344CB8AC3E}">
        <p14:creationId xmlns:p14="http://schemas.microsoft.com/office/powerpoint/2010/main" val="357740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86A49A-7607-4643-A056-7B4CBB39B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358"/>
            <a:ext cx="10515600" cy="11191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000" b="1" dirty="0"/>
              <a:t>PROMOZIONE E VALORIZZAZIONE DEI COMPORTAMENTI POSITIVI DELLE ALUNNE E DEGLI ALUNNI (</a:t>
            </a:r>
            <a:r>
              <a:rPr lang="it-IT" sz="2000" b="1" dirty="0" err="1"/>
              <a:t>DLgs</a:t>
            </a:r>
            <a:r>
              <a:rPr lang="it-IT" sz="2000" b="1" dirty="0"/>
              <a:t> 62/2017 art 1 comma 4) </a:t>
            </a:r>
            <a:br>
              <a:rPr lang="it-IT" sz="2000" dirty="0"/>
            </a:br>
            <a:r>
              <a:rPr lang="it-IT" sz="2000" b="1" dirty="0"/>
              <a:t>E ATTRIBUZIONE DEL VOTO DI AMMISSIONE AGLI ESAMI DI STATO</a:t>
            </a:r>
            <a:endParaRPr lang="it-IT" sz="2000" dirty="0"/>
          </a:p>
        </p:txBody>
      </p: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42E89AAB-3792-4763-AF41-8989B4B48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135026"/>
              </p:ext>
            </p:extLst>
          </p:nvPr>
        </p:nvGraphicFramePr>
        <p:xfrm>
          <a:off x="-1245705" y="1484244"/>
          <a:ext cx="7960139" cy="529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6BEE534C-BE23-4694-AE4B-1F7240217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457832"/>
              </p:ext>
            </p:extLst>
          </p:nvPr>
        </p:nvGraphicFramePr>
        <p:xfrm>
          <a:off x="5453618" y="2603362"/>
          <a:ext cx="6626087" cy="4299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6087">
                  <a:extLst>
                    <a:ext uri="{9D8B030D-6E8A-4147-A177-3AD203B41FA5}">
                      <a16:colId xmlns:a16="http://schemas.microsoft.com/office/drawing/2014/main" val="2003992071"/>
                    </a:ext>
                  </a:extLst>
                </a:gridCol>
              </a:tblGrid>
              <a:tr h="3050127">
                <a:tc>
                  <a:txBody>
                    <a:bodyPr/>
                    <a:lstStyle/>
                    <a:p>
                      <a:pPr marL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DESCRITTORI QUALITATIVI DEL PERCORSO</a:t>
                      </a:r>
                      <a:r>
                        <a:rPr lang="it-IT" sz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"/>
                      </a:pPr>
                      <a:r>
                        <a:rPr lang="it-IT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VALUTAZIONE COMPLESSIVA DEL COMPORTAMENTO NELL’ULTIMO ANNO DELLA SCUOLA SECONDARIA DI I GRADO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"/>
                      </a:pPr>
                      <a:r>
                        <a:rPr lang="it-IT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ASSENZA DI INSUFFICIENZE AL TERMINE DI OGNI ANNO DELLA SCUOLA SECONDARIA DI I GRADO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"/>
                      </a:pPr>
                      <a:r>
                        <a:rPr lang="it-IT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SVILUPPO PERSONALE/SOCIALE/CULTURALE RAGGIUNTO AL TERMINE DEL PRIMO CICLO DI ISTRUZIONE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"/>
                      </a:pPr>
                      <a:endParaRPr lang="it-IT" sz="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"/>
                      </a:pPr>
                      <a:r>
                        <a:rPr lang="it-IT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ESITI DELLE PROVE INVALSI SVOLTE NEL 3° ANNO DI SCUOLA SECONDARIA DI I GRADO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"/>
                      </a:pPr>
                      <a:r>
                        <a:rPr lang="it-IT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SVOLGIMENTO DI CORSI FORMATIVI SCOLASTICI/EXTRASCOLASTICI CERTIFICABILI (ES: CORSI DI LINGUA/ TEATRO/ MUSICA/ INFORMATICA), PARTECIPAZIONE ATTIVA A EVENTI SCOLASTICI SIGNIFICATIVI,  COLLABORAZIONE CON ASSOCIAZIONI DI VOLONTARIATO, ATTIVITÀ AGONISTICA NEL CORSO DEL TRIENNIO. 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392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42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65D711-EA05-415E-B34A-43059C3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63" y="268872"/>
            <a:ext cx="11181346" cy="757823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/>
              <a:t>INDICAZIONI PER L’ATTRIBUZIONE DEL PUNTEGGIO DA PARTE DEL CDC </a:t>
            </a:r>
            <a:br>
              <a:rPr lang="it-IT" sz="2800" b="1" dirty="0"/>
            </a:br>
            <a:r>
              <a:rPr lang="it-IT" sz="2800" b="1" dirty="0"/>
              <a:t>IN BASE AL PERCORSO PERSONALE DELL’ALUNNO</a:t>
            </a:r>
            <a:endParaRPr lang="it-IT" sz="2800" dirty="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976B00AF-743A-4582-9712-11693A1AFC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4245660"/>
              </p:ext>
            </p:extLst>
          </p:nvPr>
        </p:nvGraphicFramePr>
        <p:xfrm>
          <a:off x="633663" y="1187116"/>
          <a:ext cx="11181346" cy="5197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8932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1233</Words>
  <Application>Microsoft Office PowerPoint</Application>
  <PresentationFormat>Widescreen</PresentationFormat>
  <Paragraphs>139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STRATEGIE PER IL MIGLIORAMENTO</vt:lpstr>
      <vt:lpstr>PROMOZIONE E VALORIZZAZIONE DEI COMPORTAMENTI POSITIVI DELLE ALUNNE E DEGLI ALUNNI (DLgs 62/2017 art 1 comma 4)  E ATTRIBUZIONE DEL VOTO DI AMMISSIONE AGLI ESAMI DI STATO</vt:lpstr>
      <vt:lpstr>INDICAZIONI PER L’ATTRIBUZIONE DEL PUNTEGGIO DA PARTE DEL CDC  IN BASE AL PERCORSO PERSONALE DELL’ALUNNO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LAVORI DI GRUPPO</dc:title>
  <dc:creator>silvia berardi</dc:creator>
  <cp:lastModifiedBy>silvia berardi</cp:lastModifiedBy>
  <cp:revision>52</cp:revision>
  <dcterms:created xsi:type="dcterms:W3CDTF">2017-11-19T17:49:38Z</dcterms:created>
  <dcterms:modified xsi:type="dcterms:W3CDTF">2018-03-26T17:49:05Z</dcterms:modified>
</cp:coreProperties>
</file>